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95781" r:id="rId4"/>
  </p:sldMasterIdLst>
  <p:notesMasterIdLst>
    <p:notesMasterId r:id="rId46"/>
  </p:notesMasterIdLst>
  <p:sldIdLst>
    <p:sldId id="1661" r:id="rId5"/>
    <p:sldId id="2147482834" r:id="rId6"/>
    <p:sldId id="366" r:id="rId7"/>
    <p:sldId id="367" r:id="rId8"/>
    <p:sldId id="369" r:id="rId9"/>
    <p:sldId id="370" r:id="rId10"/>
    <p:sldId id="2147482818" r:id="rId11"/>
    <p:sldId id="2147482831" r:id="rId12"/>
    <p:sldId id="2147482832" r:id="rId13"/>
    <p:sldId id="2147482826" r:id="rId14"/>
    <p:sldId id="2147482868" r:id="rId15"/>
    <p:sldId id="2147482871" r:id="rId16"/>
    <p:sldId id="2147482870" r:id="rId17"/>
    <p:sldId id="2147479107" r:id="rId18"/>
    <p:sldId id="2147482873" r:id="rId19"/>
    <p:sldId id="2147482874" r:id="rId20"/>
    <p:sldId id="2147482875" r:id="rId21"/>
    <p:sldId id="2147482876" r:id="rId22"/>
    <p:sldId id="2147482877" r:id="rId23"/>
    <p:sldId id="2147482879" r:id="rId24"/>
    <p:sldId id="2147482878" r:id="rId25"/>
    <p:sldId id="2147482887" r:id="rId26"/>
    <p:sldId id="2147482881" r:id="rId27"/>
    <p:sldId id="2147482882" r:id="rId28"/>
    <p:sldId id="2147482880" r:id="rId29"/>
    <p:sldId id="2147482883" r:id="rId30"/>
    <p:sldId id="2147482884" r:id="rId31"/>
    <p:sldId id="2147482885" r:id="rId32"/>
    <p:sldId id="2147482886" r:id="rId33"/>
    <p:sldId id="2147482894" r:id="rId34"/>
    <p:sldId id="2147482895" r:id="rId35"/>
    <p:sldId id="2147482897" r:id="rId36"/>
    <p:sldId id="2147482896" r:id="rId37"/>
    <p:sldId id="2147482898" r:id="rId38"/>
    <p:sldId id="2147482899" r:id="rId39"/>
    <p:sldId id="2147482900" r:id="rId40"/>
    <p:sldId id="2147482901" r:id="rId41"/>
    <p:sldId id="2147482902" r:id="rId42"/>
    <p:sldId id="2147482903" r:id="rId43"/>
    <p:sldId id="2147479105" r:id="rId44"/>
    <p:sldId id="2147479101" r:id="rId45"/>
  </p:sldIdLst>
  <p:sldSz cx="12192000" cy="6858000"/>
  <p:notesSz cx="6858000" cy="9144000"/>
  <p:embeddedFontLst>
    <p:embeddedFont>
      <p:font typeface="맑은 고딕" panose="020B0503020000020004" pitchFamily="34" charset="-127"/>
      <p:regular r:id="rId47"/>
      <p:bold r:id="rId48"/>
    </p:embeddedFont>
    <p:embeddedFont>
      <p:font typeface="Aptos SemiBold" panose="020B0004020202020204" pitchFamily="34" charset="0"/>
      <p:regular r:id="rId49"/>
      <p:bold r:id="rId50"/>
      <p:italic r:id="rId51"/>
      <p:boldItalic r:id="rId52"/>
    </p:embeddedFont>
    <p:embeddedFont>
      <p:font typeface="Cascadia Code" panose="020B06090200000200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pretendard" panose="02000503000000020004" pitchFamily="2" charset="-127"/>
      <p:regular r:id="rId61"/>
      <p:bold r:id="rId62"/>
    </p:embeddedFont>
    <p:embeddedFont>
      <p:font typeface="Segoe Sans Display" pitchFamily="2" charset="0"/>
      <p:regular r:id="rId63"/>
      <p:bold r:id="rId64"/>
      <p:italic r:id="rId65"/>
      <p:boldItalic r:id="rId66"/>
    </p:embeddedFont>
    <p:embeddedFont>
      <p:font typeface="Segoe Sans Display Semibold" pitchFamily="2" charset="0"/>
      <p:regular r:id="rId67"/>
      <p:bold r:id="rId68"/>
      <p:italic r:id="rId69"/>
      <p:boldItalic r:id="rId70"/>
    </p:embeddedFont>
    <p:embeddedFont>
      <p:font typeface="Segoe Sans Display Semilight" pitchFamily="2" charset="0"/>
      <p:regular r:id="rId71"/>
      <p:italic r:id="rId72"/>
    </p:embeddedFont>
    <p:embeddedFont>
      <p:font typeface="Segoe Sans Text" pitchFamily="2" charset="0"/>
      <p:regular r:id="rId73"/>
      <p:bold r:id="rId74"/>
      <p:italic r:id="rId75"/>
      <p:boldItalic r:id="rId76"/>
    </p:embeddedFont>
    <p:embeddedFont>
      <p:font typeface="Segoe Sans Text Semibold" pitchFamily="2" charset="0"/>
      <p:regular r:id="rId77"/>
      <p:bold r:id="rId78"/>
      <p:italic r:id="rId79"/>
      <p:boldItalic r:id="rId80"/>
    </p:embeddedFont>
    <p:embeddedFont>
      <p:font typeface="Segoe UI" panose="020B0502040204020203" pitchFamily="34" charset="0"/>
      <p:regular r:id="rId81"/>
      <p:bold r:id="rId82"/>
      <p:italic r:id="rId83"/>
      <p:boldItalic r:id="rId84"/>
    </p:embeddedFont>
    <p:embeddedFont>
      <p:font typeface="Segoe UI Light" panose="020B0502040204020203" pitchFamily="34" charset="0"/>
      <p:regular r:id="rId85"/>
    </p:embeddedFont>
    <p:embeddedFont>
      <p:font typeface="Segoe UI Semibold" panose="020B0502040204020203" pitchFamily="34" charset="0"/>
      <p:regular r:id="rId86"/>
      <p:bold r:id="rId87"/>
    </p:embeddedFont>
    <p:embeddedFont>
      <p:font typeface="Segoe UI Semilight" panose="020B0402040204020203" pitchFamily="34" charset="0"/>
      <p:regular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00013-DD2C-3F69-D27D-5A68708DF16C}" name="Andrea Grant" initials="AG" userId="S::v-anbuck@microsoft.com::1c616f2e-42a2-46f9-8805-ef6150e88575" providerId="AD"/>
  <p188:author id="{709F1A2E-D8D4-B562-655C-F4CDD6E0A892}" name="Jessie Linaburg" initials="JL" userId="S::jlinaburg@microsoft.com::00c9128c-2d4d-4094-9768-83eecbc78d1d" providerId="AD"/>
  <p188:author id="{D9C6CE36-DA0D-67C3-7720-D21C14951740}" name="Shawndell Elfring (DYNAMIC EVENTS INC)" initials="SI" userId="S::v-selfring@microsoft.com::1f46fe03-7fe4-4948-bdb5-d11500f076e2" providerId="AD"/>
  <p188:author id="{C76DA190-0DE9-2488-91D2-1065346A264D}" name="Maren Mott (DYNAMIC EVENTS INC)" initials="MM" userId="S::v-mamott@microsoft.com::5535cbce-0a03-4bca-86b5-a4dd73d2dc1e" providerId="AD"/>
  <p188:author id="{33C85DD2-0B21-7C4B-5F95-66271721D87A}" name="Alyssa Ames (Dynamic Events Inc)" initials="" userId="S::v-alyjones@microsoft.com::58f679e5-ed98-4ef2-abc3-9405ea05e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E8E6DF"/>
    <a:srgbClr val="B2B3B3"/>
    <a:srgbClr val="F43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9B9F2-5DFC-3444-A3FE-FE2654996A9C}" v="1013" dt="2026-01-20T03:26:18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 autoAdjust="0"/>
    <p:restoredTop sz="92075" autoAdjust="0"/>
  </p:normalViewPr>
  <p:slideViewPr>
    <p:cSldViewPr snapToGrid="0">
      <p:cViewPr varScale="1">
        <p:scale>
          <a:sx n="110" d="100"/>
          <a:sy n="110" d="100"/>
        </p:scale>
        <p:origin x="5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84" Type="http://schemas.openxmlformats.org/officeDocument/2006/relationships/font" Target="fonts/font38.fntdata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74" Type="http://schemas.openxmlformats.org/officeDocument/2006/relationships/font" Target="fonts/font28.fntdata"/><Relationship Id="rId79" Type="http://schemas.openxmlformats.org/officeDocument/2006/relationships/font" Target="fonts/font33.fntdata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95" Type="http://schemas.microsoft.com/office/2018/10/relationships/authors" Target="author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openxmlformats.org/officeDocument/2006/relationships/font" Target="fonts/font34.fntdata"/><Relationship Id="rId85" Type="http://schemas.openxmlformats.org/officeDocument/2006/relationships/font" Target="fonts/font39.fntdata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font" Target="fonts/font29.fntdata"/><Relationship Id="rId83" Type="http://schemas.openxmlformats.org/officeDocument/2006/relationships/font" Target="fonts/font37.fntdata"/><Relationship Id="rId88" Type="http://schemas.openxmlformats.org/officeDocument/2006/relationships/font" Target="fonts/font42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font" Target="fonts/font32.fntdata"/><Relationship Id="rId81" Type="http://schemas.openxmlformats.org/officeDocument/2006/relationships/font" Target="fonts/font35.fntdata"/><Relationship Id="rId86" Type="http://schemas.openxmlformats.org/officeDocument/2006/relationships/font" Target="fonts/font40.fntdata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font" Target="fonts/font30.fntdata"/><Relationship Id="rId7" Type="http://schemas.openxmlformats.org/officeDocument/2006/relationships/slide" Target="slides/slide3.xml"/><Relationship Id="rId71" Type="http://schemas.openxmlformats.org/officeDocument/2006/relationships/font" Target="fonts/font25.fntdata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20.fntdata"/><Relationship Id="rId87" Type="http://schemas.openxmlformats.org/officeDocument/2006/relationships/font" Target="fonts/font41.fntdata"/><Relationship Id="rId61" Type="http://schemas.openxmlformats.org/officeDocument/2006/relationships/font" Target="fonts/font15.fntdata"/><Relationship Id="rId82" Type="http://schemas.openxmlformats.org/officeDocument/2006/relationships/font" Target="fonts/font3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font" Target="fonts/font10.fntdata"/><Relationship Id="rId77" Type="http://schemas.openxmlformats.org/officeDocument/2006/relationships/font" Target="fonts/font3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7D57C4C3-1E43-54D6-97BB-6033EB1E9F22}"/>
    <pc:docChg chg="undo custSel addSld delSld modSld sldOrd delSection">
      <pc:chgData name="Justin Yoo" userId="72290f8e-9d14-4509-9bdc-6837d2b9e6e4" providerId="ADAL" clId="{7D57C4C3-1E43-54D6-97BB-6033EB1E9F22}" dt="2026-01-20T03:26:29.393" v="5426" actId="20577"/>
      <pc:docMkLst>
        <pc:docMk/>
      </pc:docMkLst>
      <pc:sldChg chg="add">
        <pc:chgData name="Justin Yoo" userId="72290f8e-9d14-4509-9bdc-6837d2b9e6e4" providerId="ADAL" clId="{7D57C4C3-1E43-54D6-97BB-6033EB1E9F22}" dt="2026-01-19T06:30:27.141" v="147"/>
        <pc:sldMkLst>
          <pc:docMk/>
          <pc:sldMk cId="4170249119" sldId="366"/>
        </pc:sldMkLst>
      </pc:sldChg>
      <pc:sldChg chg="add">
        <pc:chgData name="Justin Yoo" userId="72290f8e-9d14-4509-9bdc-6837d2b9e6e4" providerId="ADAL" clId="{7D57C4C3-1E43-54D6-97BB-6033EB1E9F22}" dt="2026-01-19T06:30:27.141" v="147"/>
        <pc:sldMkLst>
          <pc:docMk/>
          <pc:sldMk cId="4014557592" sldId="367"/>
        </pc:sldMkLst>
      </pc:sldChg>
      <pc:sldChg chg="add">
        <pc:chgData name="Justin Yoo" userId="72290f8e-9d14-4509-9bdc-6837d2b9e6e4" providerId="ADAL" clId="{7D57C4C3-1E43-54D6-97BB-6033EB1E9F22}" dt="2026-01-19T06:30:27.141" v="147"/>
        <pc:sldMkLst>
          <pc:docMk/>
          <pc:sldMk cId="3180439115" sldId="369"/>
        </pc:sldMkLst>
      </pc:sldChg>
      <pc:sldChg chg="add">
        <pc:chgData name="Justin Yoo" userId="72290f8e-9d14-4509-9bdc-6837d2b9e6e4" providerId="ADAL" clId="{7D57C4C3-1E43-54D6-97BB-6033EB1E9F22}" dt="2026-01-19T06:30:27.141" v="147"/>
        <pc:sldMkLst>
          <pc:docMk/>
          <pc:sldMk cId="2996783529" sldId="370"/>
        </pc:sldMkLst>
      </pc:sldChg>
      <pc:sldChg chg="modSp mod">
        <pc:chgData name="Justin Yoo" userId="72290f8e-9d14-4509-9bdc-6837d2b9e6e4" providerId="ADAL" clId="{7D57C4C3-1E43-54D6-97BB-6033EB1E9F22}" dt="2026-01-19T06:19:14.036" v="26" actId="6549"/>
        <pc:sldMkLst>
          <pc:docMk/>
          <pc:sldMk cId="1795078537" sldId="1661"/>
        </pc:sldMkLst>
        <pc:spChg chg="mod">
          <ac:chgData name="Justin Yoo" userId="72290f8e-9d14-4509-9bdc-6837d2b9e6e4" providerId="ADAL" clId="{7D57C4C3-1E43-54D6-97BB-6033EB1E9F22}" dt="2026-01-19T06:19:10.430" v="25" actId="14100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Justin Yoo" userId="72290f8e-9d14-4509-9bdc-6837d2b9e6e4" providerId="ADAL" clId="{7D57C4C3-1E43-54D6-97BB-6033EB1E9F22}" dt="2026-01-19T06:19:14.036" v="26" actId="6549"/>
          <ac:spMkLst>
            <pc:docMk/>
            <pc:sldMk cId="1795078537" sldId="1661"/>
            <ac:spMk id="5" creationId="{00000000-0000-0000-0000-000000000000}"/>
          </ac:spMkLst>
        </pc:spChg>
      </pc:sldChg>
      <pc:sldChg chg="del">
        <pc:chgData name="Justin Yoo" userId="72290f8e-9d14-4509-9bdc-6837d2b9e6e4" providerId="ADAL" clId="{7D57C4C3-1E43-54D6-97BB-6033EB1E9F22}" dt="2026-01-19T06:20:18.543" v="29" actId="2696"/>
        <pc:sldMkLst>
          <pc:docMk/>
          <pc:sldMk cId="1904398600" sldId="2068"/>
        </pc:sldMkLst>
      </pc:sldChg>
      <pc:sldChg chg="del">
        <pc:chgData name="Justin Yoo" userId="72290f8e-9d14-4509-9bdc-6837d2b9e6e4" providerId="ADAL" clId="{7D57C4C3-1E43-54D6-97BB-6033EB1E9F22}" dt="2026-01-19T06:19:26.506" v="28" actId="2696"/>
        <pc:sldMkLst>
          <pc:docMk/>
          <pc:sldMk cId="1153365325" sldId="2147471436"/>
        </pc:sldMkLst>
      </pc:sldChg>
      <pc:sldChg chg="del">
        <pc:chgData name="Justin Yoo" userId="72290f8e-9d14-4509-9bdc-6837d2b9e6e4" providerId="ADAL" clId="{7D57C4C3-1E43-54D6-97BB-6033EB1E9F22}" dt="2026-01-19T06:19:26.506" v="28" actId="2696"/>
        <pc:sldMkLst>
          <pc:docMk/>
          <pc:sldMk cId="3891850369" sldId="2147478972"/>
        </pc:sldMkLst>
      </pc:sldChg>
      <pc:sldChg chg="addSp delSp modSp new del mod modClrScheme chgLayout">
        <pc:chgData name="Justin Yoo" userId="72290f8e-9d14-4509-9bdc-6837d2b9e6e4" providerId="ADAL" clId="{7D57C4C3-1E43-54D6-97BB-6033EB1E9F22}" dt="2026-01-19T06:30:23.204" v="146" actId="2696"/>
        <pc:sldMkLst>
          <pc:docMk/>
          <pc:sldMk cId="3957855564" sldId="2147479102"/>
        </pc:sldMkLst>
        <pc:spChg chg="del mod ord">
          <ac:chgData name="Justin Yoo" userId="72290f8e-9d14-4509-9bdc-6837d2b9e6e4" providerId="ADAL" clId="{7D57C4C3-1E43-54D6-97BB-6033EB1E9F22}" dt="2026-01-19T06:20:30.045" v="32" actId="700"/>
          <ac:spMkLst>
            <pc:docMk/>
            <pc:sldMk cId="3957855564" sldId="2147479102"/>
            <ac:spMk id="2" creationId="{D01304B0-BD03-D1F9-EC26-4261D5EF5B1C}"/>
          </ac:spMkLst>
        </pc:spChg>
        <pc:spChg chg="del">
          <ac:chgData name="Justin Yoo" userId="72290f8e-9d14-4509-9bdc-6837d2b9e6e4" providerId="ADAL" clId="{7D57C4C3-1E43-54D6-97BB-6033EB1E9F22}" dt="2026-01-19T06:20:30.045" v="32" actId="700"/>
          <ac:spMkLst>
            <pc:docMk/>
            <pc:sldMk cId="3957855564" sldId="2147479102"/>
            <ac:spMk id="3" creationId="{5FFB4FA2-77E4-A567-16EB-8B8ABCC9517E}"/>
          </ac:spMkLst>
        </pc:spChg>
        <pc:spChg chg="add mod ord">
          <ac:chgData name="Justin Yoo" userId="72290f8e-9d14-4509-9bdc-6837d2b9e6e4" providerId="ADAL" clId="{7D57C4C3-1E43-54D6-97BB-6033EB1E9F22}" dt="2026-01-19T06:20:35.191" v="63" actId="20577"/>
          <ac:spMkLst>
            <pc:docMk/>
            <pc:sldMk cId="3957855564" sldId="2147479102"/>
            <ac:spMk id="4" creationId="{C860D364-445A-01A7-F3B4-19E435C6BE8F}"/>
          </ac:spMkLst>
        </pc:spChg>
      </pc:sldChg>
      <pc:sldChg chg="addSp delSp modSp new del mod chgLayout">
        <pc:chgData name="Justin Yoo" userId="72290f8e-9d14-4509-9bdc-6837d2b9e6e4" providerId="ADAL" clId="{7D57C4C3-1E43-54D6-97BB-6033EB1E9F22}" dt="2026-01-19T06:30:23.204" v="146" actId="2696"/>
        <pc:sldMkLst>
          <pc:docMk/>
          <pc:sldMk cId="3124956734" sldId="2147479103"/>
        </pc:sldMkLst>
        <pc:spChg chg="del">
          <ac:chgData name="Justin Yoo" userId="72290f8e-9d14-4509-9bdc-6837d2b9e6e4" providerId="ADAL" clId="{7D57C4C3-1E43-54D6-97BB-6033EB1E9F22}" dt="2026-01-19T06:20:46.902" v="65" actId="700"/>
          <ac:spMkLst>
            <pc:docMk/>
            <pc:sldMk cId="3124956734" sldId="2147479103"/>
            <ac:spMk id="2" creationId="{ABF6BB9F-8445-845A-0332-A6284ACBB9B0}"/>
          </ac:spMkLst>
        </pc:spChg>
        <pc:spChg chg="add mod">
          <ac:chgData name="Justin Yoo" userId="72290f8e-9d14-4509-9bdc-6837d2b9e6e4" providerId="ADAL" clId="{7D57C4C3-1E43-54D6-97BB-6033EB1E9F22}" dt="2026-01-19T06:20:48.559" v="66"/>
          <ac:spMkLst>
            <pc:docMk/>
            <pc:sldMk cId="3124956734" sldId="2147479103"/>
            <ac:spMk id="4" creationId="{5CE380A2-EA04-A3F4-6042-D090CC9E01F8}"/>
          </ac:spMkLst>
        </pc:spChg>
        <pc:picChg chg="add mod">
          <ac:chgData name="Justin Yoo" userId="72290f8e-9d14-4509-9bdc-6837d2b9e6e4" providerId="ADAL" clId="{7D57C4C3-1E43-54D6-97BB-6033EB1E9F22}" dt="2026-01-19T06:20:48.559" v="66"/>
          <ac:picMkLst>
            <pc:docMk/>
            <pc:sldMk cId="3124956734" sldId="2147479103"/>
            <ac:picMk id="3" creationId="{079C7263-75ED-7DC1-9367-5184249D2926}"/>
          </ac:picMkLst>
        </pc:picChg>
      </pc:sldChg>
      <pc:sldChg chg="addSp modSp new del mod modClrScheme chgLayout">
        <pc:chgData name="Justin Yoo" userId="72290f8e-9d14-4509-9bdc-6837d2b9e6e4" providerId="ADAL" clId="{7D57C4C3-1E43-54D6-97BB-6033EB1E9F22}" dt="2026-01-19T06:30:23.204" v="146" actId="2696"/>
        <pc:sldMkLst>
          <pc:docMk/>
          <pc:sldMk cId="132978522" sldId="2147479104"/>
        </pc:sldMkLst>
        <pc:spChg chg="add mod">
          <ac:chgData name="Justin Yoo" userId="72290f8e-9d14-4509-9bdc-6837d2b9e6e4" providerId="ADAL" clId="{7D57C4C3-1E43-54D6-97BB-6033EB1E9F22}" dt="2026-01-19T06:21:26.817" v="138" actId="20577"/>
          <ac:spMkLst>
            <pc:docMk/>
            <pc:sldMk cId="132978522" sldId="2147479104"/>
            <ac:spMk id="2" creationId="{9AAEC7AB-B6A0-2A29-983F-CF1D0070E9FC}"/>
          </ac:spMkLst>
        </pc:spChg>
      </pc:sldChg>
      <pc:sldChg chg="addSp delSp modSp new del mod modClrScheme chgLayout">
        <pc:chgData name="Justin Yoo" userId="72290f8e-9d14-4509-9bdc-6837d2b9e6e4" providerId="ADAL" clId="{7D57C4C3-1E43-54D6-97BB-6033EB1E9F22}" dt="2026-01-19T06:30:23.204" v="146" actId="2696"/>
        <pc:sldMkLst>
          <pc:docMk/>
          <pc:sldMk cId="207619043" sldId="2147479105"/>
        </pc:sldMkLst>
        <pc:spChg chg="del">
          <ac:chgData name="Justin Yoo" userId="72290f8e-9d14-4509-9bdc-6837d2b9e6e4" providerId="ADAL" clId="{7D57C4C3-1E43-54D6-97BB-6033EB1E9F22}" dt="2026-01-19T06:21:42.364" v="141" actId="700"/>
          <ac:spMkLst>
            <pc:docMk/>
            <pc:sldMk cId="207619043" sldId="2147479105"/>
            <ac:spMk id="2" creationId="{C690A229-ED57-7B9A-AAFB-307C17F8A865}"/>
          </ac:spMkLst>
        </pc:spChg>
        <pc:spChg chg="add mod">
          <ac:chgData name="Justin Yoo" userId="72290f8e-9d14-4509-9bdc-6837d2b9e6e4" providerId="ADAL" clId="{7D57C4C3-1E43-54D6-97BB-6033EB1E9F22}" dt="2026-01-19T06:21:43.583" v="142"/>
          <ac:spMkLst>
            <pc:docMk/>
            <pc:sldMk cId="207619043" sldId="2147479105"/>
            <ac:spMk id="4" creationId="{FC52562C-FA19-64E0-1E89-A9586F4B4941}"/>
          </ac:spMkLst>
        </pc:spChg>
        <pc:picChg chg="add mod">
          <ac:chgData name="Justin Yoo" userId="72290f8e-9d14-4509-9bdc-6837d2b9e6e4" providerId="ADAL" clId="{7D57C4C3-1E43-54D6-97BB-6033EB1E9F22}" dt="2026-01-19T06:21:43.583" v="142"/>
          <ac:picMkLst>
            <pc:docMk/>
            <pc:sldMk cId="207619043" sldId="2147479105"/>
            <ac:picMk id="3" creationId="{C31511FC-D378-775B-EA95-BA1F8D3FD56B}"/>
          </ac:picMkLst>
        </pc:picChg>
      </pc:sldChg>
      <pc:sldChg chg="modSp add mod">
        <pc:chgData name="Justin Yoo" userId="72290f8e-9d14-4509-9bdc-6837d2b9e6e4" providerId="ADAL" clId="{7D57C4C3-1E43-54D6-97BB-6033EB1E9F22}" dt="2026-01-20T03:26:29.393" v="5426" actId="20577"/>
        <pc:sldMkLst>
          <pc:docMk/>
          <pc:sldMk cId="3298527366" sldId="2147479105"/>
        </pc:sldMkLst>
        <pc:spChg chg="mod">
          <ac:chgData name="Justin Yoo" userId="72290f8e-9d14-4509-9bdc-6837d2b9e6e4" providerId="ADAL" clId="{7D57C4C3-1E43-54D6-97BB-6033EB1E9F22}" dt="2026-01-20T03:26:29.393" v="5426" actId="20577"/>
          <ac:spMkLst>
            <pc:docMk/>
            <pc:sldMk cId="3298527366" sldId="2147479105"/>
            <ac:spMk id="3" creationId="{74693C07-BB04-E22A-7C75-BC23F93A5ECF}"/>
          </ac:spMkLst>
        </pc:spChg>
      </pc:sldChg>
      <pc:sldChg chg="addSp delSp modSp new del mod modClrScheme chgLayout">
        <pc:chgData name="Justin Yoo" userId="72290f8e-9d14-4509-9bdc-6837d2b9e6e4" providerId="ADAL" clId="{7D57C4C3-1E43-54D6-97BB-6033EB1E9F22}" dt="2026-01-19T06:30:23.204" v="146" actId="2696"/>
        <pc:sldMkLst>
          <pc:docMk/>
          <pc:sldMk cId="1416010707" sldId="2147479106"/>
        </pc:sldMkLst>
        <pc:spChg chg="del">
          <ac:chgData name="Justin Yoo" userId="72290f8e-9d14-4509-9bdc-6837d2b9e6e4" providerId="ADAL" clId="{7D57C4C3-1E43-54D6-97BB-6033EB1E9F22}" dt="2026-01-19T06:22:03.398" v="144" actId="700"/>
          <ac:spMkLst>
            <pc:docMk/>
            <pc:sldMk cId="1416010707" sldId="2147479106"/>
            <ac:spMk id="2" creationId="{2BFEB174-5636-8D30-CDAC-B6F65E38EF15}"/>
          </ac:spMkLst>
        </pc:spChg>
        <pc:spChg chg="add mod">
          <ac:chgData name="Justin Yoo" userId="72290f8e-9d14-4509-9bdc-6837d2b9e6e4" providerId="ADAL" clId="{7D57C4C3-1E43-54D6-97BB-6033EB1E9F22}" dt="2026-01-19T06:22:04.559" v="145"/>
          <ac:spMkLst>
            <pc:docMk/>
            <pc:sldMk cId="1416010707" sldId="2147479106"/>
            <ac:spMk id="5" creationId="{B52A4DAA-28C7-6493-352B-161B7E5323FD}"/>
          </ac:spMkLst>
        </pc:spChg>
        <pc:spChg chg="add mod">
          <ac:chgData name="Justin Yoo" userId="72290f8e-9d14-4509-9bdc-6837d2b9e6e4" providerId="ADAL" clId="{7D57C4C3-1E43-54D6-97BB-6033EB1E9F22}" dt="2026-01-19T06:22:04.559" v="145"/>
          <ac:spMkLst>
            <pc:docMk/>
            <pc:sldMk cId="1416010707" sldId="2147479106"/>
            <ac:spMk id="7" creationId="{D3DB3EFE-316C-423B-9B70-1B18AFC65A4A}"/>
          </ac:spMkLst>
        </pc:spChg>
        <pc:picChg chg="add mod">
          <ac:chgData name="Justin Yoo" userId="72290f8e-9d14-4509-9bdc-6837d2b9e6e4" providerId="ADAL" clId="{7D57C4C3-1E43-54D6-97BB-6033EB1E9F22}" dt="2026-01-19T06:22:04.559" v="145"/>
          <ac:picMkLst>
            <pc:docMk/>
            <pc:sldMk cId="1416010707" sldId="2147479106"/>
            <ac:picMk id="4" creationId="{16960327-7175-9E1E-297C-55032B6DEF46}"/>
          </ac:picMkLst>
        </pc:picChg>
        <pc:picChg chg="add mod">
          <ac:chgData name="Justin Yoo" userId="72290f8e-9d14-4509-9bdc-6837d2b9e6e4" providerId="ADAL" clId="{7D57C4C3-1E43-54D6-97BB-6033EB1E9F22}" dt="2026-01-19T06:22:04.559" v="145"/>
          <ac:picMkLst>
            <pc:docMk/>
            <pc:sldMk cId="1416010707" sldId="2147479106"/>
            <ac:picMk id="6" creationId="{EE5C37D5-3925-2005-3A3F-1802DA708D49}"/>
          </ac:picMkLst>
        </pc:picChg>
        <pc:cxnChg chg="add mod">
          <ac:chgData name="Justin Yoo" userId="72290f8e-9d14-4509-9bdc-6837d2b9e6e4" providerId="ADAL" clId="{7D57C4C3-1E43-54D6-97BB-6033EB1E9F22}" dt="2026-01-19T06:22:04.559" v="145"/>
          <ac:cxnSpMkLst>
            <pc:docMk/>
            <pc:sldMk cId="1416010707" sldId="2147479106"/>
            <ac:cxnSpMk id="3" creationId="{D498F1F8-8170-A522-C5E5-A68F1EA91215}"/>
          </ac:cxnSpMkLst>
        </pc:cxnChg>
        <pc:cxnChg chg="add mod">
          <ac:chgData name="Justin Yoo" userId="72290f8e-9d14-4509-9bdc-6837d2b9e6e4" providerId="ADAL" clId="{7D57C4C3-1E43-54D6-97BB-6033EB1E9F22}" dt="2026-01-19T06:22:04.559" v="145"/>
          <ac:cxnSpMkLst>
            <pc:docMk/>
            <pc:sldMk cId="1416010707" sldId="2147479106"/>
            <ac:cxnSpMk id="8" creationId="{83E8F0B7-27FB-0F3E-FB72-75358BB58172}"/>
          </ac:cxnSpMkLst>
        </pc:cxnChg>
      </pc:sldChg>
      <pc:sldChg chg="addSp delSp modSp new mod ord modClrScheme chgLayout">
        <pc:chgData name="Justin Yoo" userId="72290f8e-9d14-4509-9bdc-6837d2b9e6e4" providerId="ADAL" clId="{7D57C4C3-1E43-54D6-97BB-6033EB1E9F22}" dt="2026-01-19T07:06:05.841" v="1159" actId="1076"/>
        <pc:sldMkLst>
          <pc:docMk/>
          <pc:sldMk cId="4221301278" sldId="2147479107"/>
        </pc:sldMkLst>
        <pc:spChg chg="del">
          <ac:chgData name="Justin Yoo" userId="72290f8e-9d14-4509-9bdc-6837d2b9e6e4" providerId="ADAL" clId="{7D57C4C3-1E43-54D6-97BB-6033EB1E9F22}" dt="2026-01-19T06:39:44.593" v="296" actId="700"/>
          <ac:spMkLst>
            <pc:docMk/>
            <pc:sldMk cId="4221301278" sldId="2147479107"/>
            <ac:spMk id="2" creationId="{F8435F79-C0D5-C227-22FA-CF4C7EC13096}"/>
          </ac:spMkLst>
        </pc:spChg>
        <pc:spChg chg="add mod">
          <ac:chgData name="Justin Yoo" userId="72290f8e-9d14-4509-9bdc-6837d2b9e6e4" providerId="ADAL" clId="{7D57C4C3-1E43-54D6-97BB-6033EB1E9F22}" dt="2026-01-19T06:47:09.467" v="298"/>
          <ac:spMkLst>
            <pc:docMk/>
            <pc:sldMk cId="4221301278" sldId="2147479107"/>
            <ac:spMk id="3" creationId="{F63CDDB9-1DDB-C64B-F17C-514A79DA3066}"/>
          </ac:spMkLst>
        </pc:spChg>
        <pc:spChg chg="mod">
          <ac:chgData name="Justin Yoo" userId="72290f8e-9d14-4509-9bdc-6837d2b9e6e4" providerId="ADAL" clId="{7D57C4C3-1E43-54D6-97BB-6033EB1E9F22}" dt="2026-01-19T06:47:09.467" v="298"/>
          <ac:spMkLst>
            <pc:docMk/>
            <pc:sldMk cId="4221301278" sldId="2147479107"/>
            <ac:spMk id="4" creationId="{06C48D1E-F01D-6676-4836-31AD0661111B}"/>
          </ac:spMkLst>
        </pc:spChg>
        <pc:spChg chg="add mod">
          <ac:chgData name="Justin Yoo" userId="72290f8e-9d14-4509-9bdc-6837d2b9e6e4" providerId="ADAL" clId="{7D57C4C3-1E43-54D6-97BB-6033EB1E9F22}" dt="2026-01-19T06:47:09.467" v="298"/>
          <ac:spMkLst>
            <pc:docMk/>
            <pc:sldMk cId="4221301278" sldId="2147479107"/>
            <ac:spMk id="5" creationId="{EEC7E81D-D825-F863-53AA-C5EA9165CEF8}"/>
          </ac:spMkLst>
        </pc:spChg>
        <pc:spChg chg="mod">
          <ac:chgData name="Justin Yoo" userId="72290f8e-9d14-4509-9bdc-6837d2b9e6e4" providerId="ADAL" clId="{7D57C4C3-1E43-54D6-97BB-6033EB1E9F22}" dt="2026-01-19T06:47:09.467" v="298"/>
          <ac:spMkLst>
            <pc:docMk/>
            <pc:sldMk cId="4221301278" sldId="2147479107"/>
            <ac:spMk id="6" creationId="{15985FB9-86D1-65BB-814C-F32E14665779}"/>
          </ac:spMkLst>
        </pc:spChg>
        <pc:spChg chg="add mod">
          <ac:chgData name="Justin Yoo" userId="72290f8e-9d14-4509-9bdc-6837d2b9e6e4" providerId="ADAL" clId="{7D57C4C3-1E43-54D6-97BB-6033EB1E9F22}" dt="2026-01-19T06:47:09.467" v="298"/>
          <ac:spMkLst>
            <pc:docMk/>
            <pc:sldMk cId="4221301278" sldId="2147479107"/>
            <ac:spMk id="7" creationId="{29E9FDD7-6D1E-C7C7-24B5-35873DDCFE1C}"/>
          </ac:spMkLst>
        </pc:spChg>
        <pc:spChg chg="add mod">
          <ac:chgData name="Justin Yoo" userId="72290f8e-9d14-4509-9bdc-6837d2b9e6e4" providerId="ADAL" clId="{7D57C4C3-1E43-54D6-97BB-6033EB1E9F22}" dt="2026-01-19T06:47:09.467" v="298"/>
          <ac:spMkLst>
            <pc:docMk/>
            <pc:sldMk cId="4221301278" sldId="2147479107"/>
            <ac:spMk id="8" creationId="{B865C557-9242-128F-468C-431EA0454684}"/>
          </ac:spMkLst>
        </pc:spChg>
        <pc:spChg chg="mod">
          <ac:chgData name="Justin Yoo" userId="72290f8e-9d14-4509-9bdc-6837d2b9e6e4" providerId="ADAL" clId="{7D57C4C3-1E43-54D6-97BB-6033EB1E9F22}" dt="2026-01-19T06:47:09.467" v="298"/>
          <ac:spMkLst>
            <pc:docMk/>
            <pc:sldMk cId="4221301278" sldId="2147479107"/>
            <ac:spMk id="9" creationId="{A131E90B-4DCC-B0C3-A2CB-E39F9904D6D7}"/>
          </ac:spMkLst>
        </pc:spChg>
        <pc:spChg chg="add mod">
          <ac:chgData name="Justin Yoo" userId="72290f8e-9d14-4509-9bdc-6837d2b9e6e4" providerId="ADAL" clId="{7D57C4C3-1E43-54D6-97BB-6033EB1E9F22}" dt="2026-01-19T06:47:09.467" v="298"/>
          <ac:spMkLst>
            <pc:docMk/>
            <pc:sldMk cId="4221301278" sldId="2147479107"/>
            <ac:spMk id="10" creationId="{ABBBC5B6-2F85-E0F1-C908-2DE8C80B5169}"/>
          </ac:spMkLst>
        </pc:spChg>
        <pc:spChg chg="mod">
          <ac:chgData name="Justin Yoo" userId="72290f8e-9d14-4509-9bdc-6837d2b9e6e4" providerId="ADAL" clId="{7D57C4C3-1E43-54D6-97BB-6033EB1E9F22}" dt="2026-01-19T06:47:09.467" v="298"/>
          <ac:spMkLst>
            <pc:docMk/>
            <pc:sldMk cId="4221301278" sldId="2147479107"/>
            <ac:spMk id="11" creationId="{84B1D3CC-5B40-3CF9-FA65-A9A85315B07F}"/>
          </ac:spMkLst>
        </pc:spChg>
        <pc:spChg chg="add mod">
          <ac:chgData name="Justin Yoo" userId="72290f8e-9d14-4509-9bdc-6837d2b9e6e4" providerId="ADAL" clId="{7D57C4C3-1E43-54D6-97BB-6033EB1E9F22}" dt="2026-01-19T06:47:09.467" v="298"/>
          <ac:spMkLst>
            <pc:docMk/>
            <pc:sldMk cId="4221301278" sldId="2147479107"/>
            <ac:spMk id="12" creationId="{1A1D263F-5686-C0F9-DBBB-DF50C945BDD7}"/>
          </ac:spMkLst>
        </pc:spChg>
        <pc:spChg chg="mod">
          <ac:chgData name="Justin Yoo" userId="72290f8e-9d14-4509-9bdc-6837d2b9e6e4" providerId="ADAL" clId="{7D57C4C3-1E43-54D6-97BB-6033EB1E9F22}" dt="2026-01-19T06:39:46.097" v="297"/>
          <ac:spMkLst>
            <pc:docMk/>
            <pc:sldMk cId="4221301278" sldId="2147479107"/>
            <ac:spMk id="14" creationId="{C6F51797-ABF0-41D8-6FA5-95230B71EC19}"/>
          </ac:spMkLst>
        </pc:spChg>
        <pc:spChg chg="mod">
          <ac:chgData name="Justin Yoo" userId="72290f8e-9d14-4509-9bdc-6837d2b9e6e4" providerId="ADAL" clId="{7D57C4C3-1E43-54D6-97BB-6033EB1E9F22}" dt="2026-01-19T06:39:46.097" v="297"/>
          <ac:spMkLst>
            <pc:docMk/>
            <pc:sldMk cId="4221301278" sldId="2147479107"/>
            <ac:spMk id="16" creationId="{FDF0CA66-5B5B-F22B-865A-7A24B7CA9026}"/>
          </ac:spMkLst>
        </pc:spChg>
        <pc:spChg chg="mod">
          <ac:chgData name="Justin Yoo" userId="72290f8e-9d14-4509-9bdc-6837d2b9e6e4" providerId="ADAL" clId="{7D57C4C3-1E43-54D6-97BB-6033EB1E9F22}" dt="2026-01-19T06:39:46.097" v="297"/>
          <ac:spMkLst>
            <pc:docMk/>
            <pc:sldMk cId="4221301278" sldId="2147479107"/>
            <ac:spMk id="18" creationId="{ED089582-3817-1358-E074-564E1BE22469}"/>
          </ac:spMkLst>
        </pc:spChg>
        <pc:spChg chg="mod">
          <ac:chgData name="Justin Yoo" userId="72290f8e-9d14-4509-9bdc-6837d2b9e6e4" providerId="ADAL" clId="{7D57C4C3-1E43-54D6-97BB-6033EB1E9F22}" dt="2026-01-19T06:39:46.097" v="297"/>
          <ac:spMkLst>
            <pc:docMk/>
            <pc:sldMk cId="4221301278" sldId="2147479107"/>
            <ac:spMk id="19" creationId="{6EAF8C9B-671B-03F0-C256-5914D05BC71A}"/>
          </ac:spMkLst>
        </pc:spChg>
        <pc:spChg chg="mod">
          <ac:chgData name="Justin Yoo" userId="72290f8e-9d14-4509-9bdc-6837d2b9e6e4" providerId="ADAL" clId="{7D57C4C3-1E43-54D6-97BB-6033EB1E9F22}" dt="2026-01-19T06:49:18.223" v="299"/>
          <ac:spMkLst>
            <pc:docMk/>
            <pc:sldMk cId="4221301278" sldId="2147479107"/>
            <ac:spMk id="30" creationId="{9514F667-2F43-F580-37D3-349E79555093}"/>
          </ac:spMkLst>
        </pc:spChg>
        <pc:spChg chg="mod">
          <ac:chgData name="Justin Yoo" userId="72290f8e-9d14-4509-9bdc-6837d2b9e6e4" providerId="ADAL" clId="{7D57C4C3-1E43-54D6-97BB-6033EB1E9F22}" dt="2026-01-19T06:49:18.223" v="299"/>
          <ac:spMkLst>
            <pc:docMk/>
            <pc:sldMk cId="4221301278" sldId="2147479107"/>
            <ac:spMk id="32" creationId="{AA4D2A82-4139-0177-015E-B86FBF8CD807}"/>
          </ac:spMkLst>
        </pc:spChg>
        <pc:spChg chg="mod">
          <ac:chgData name="Justin Yoo" userId="72290f8e-9d14-4509-9bdc-6837d2b9e6e4" providerId="ADAL" clId="{7D57C4C3-1E43-54D6-97BB-6033EB1E9F22}" dt="2026-01-19T06:49:18.223" v="299"/>
          <ac:spMkLst>
            <pc:docMk/>
            <pc:sldMk cId="4221301278" sldId="2147479107"/>
            <ac:spMk id="34" creationId="{FCE28B01-7587-610D-EB71-9D3C22BC1619}"/>
          </ac:spMkLst>
        </pc:spChg>
        <pc:spChg chg="mod">
          <ac:chgData name="Justin Yoo" userId="72290f8e-9d14-4509-9bdc-6837d2b9e6e4" providerId="ADAL" clId="{7D57C4C3-1E43-54D6-97BB-6033EB1E9F22}" dt="2026-01-19T06:49:18.223" v="299"/>
          <ac:spMkLst>
            <pc:docMk/>
            <pc:sldMk cId="4221301278" sldId="2147479107"/>
            <ac:spMk id="35" creationId="{A8032478-46EE-3BE4-35E8-9902857915F6}"/>
          </ac:spMkLst>
        </pc:spChg>
        <pc:spChg chg="add mod topLvl">
          <ac:chgData name="Justin Yoo" userId="72290f8e-9d14-4509-9bdc-6837d2b9e6e4" providerId="ADAL" clId="{7D57C4C3-1E43-54D6-97BB-6033EB1E9F22}" dt="2026-01-19T07:06:05.841" v="1159" actId="1076"/>
          <ac:spMkLst>
            <pc:docMk/>
            <pc:sldMk cId="4221301278" sldId="2147479107"/>
            <ac:spMk id="39" creationId="{D73564CA-CF63-840F-82A7-F53E5B203FDE}"/>
          </ac:spMkLst>
        </pc:spChg>
        <pc:spChg chg="add mod topLvl">
          <ac:chgData name="Justin Yoo" userId="72290f8e-9d14-4509-9bdc-6837d2b9e6e4" providerId="ADAL" clId="{7D57C4C3-1E43-54D6-97BB-6033EB1E9F22}" dt="2026-01-19T07:06:05.841" v="1159" actId="1076"/>
          <ac:spMkLst>
            <pc:docMk/>
            <pc:sldMk cId="4221301278" sldId="2147479107"/>
            <ac:spMk id="40" creationId="{F0CD7B43-F58E-ED39-E514-2E1C5311593F}"/>
          </ac:spMkLst>
        </pc:spChg>
        <pc:spChg chg="add mod topLvl">
          <ac:chgData name="Justin Yoo" userId="72290f8e-9d14-4509-9bdc-6837d2b9e6e4" providerId="ADAL" clId="{7D57C4C3-1E43-54D6-97BB-6033EB1E9F22}" dt="2026-01-19T07:06:05.841" v="1159" actId="1076"/>
          <ac:spMkLst>
            <pc:docMk/>
            <pc:sldMk cId="4221301278" sldId="2147479107"/>
            <ac:spMk id="41" creationId="{55689135-BAE6-E7C8-F1F9-1CDF640F9A44}"/>
          </ac:spMkLst>
        </pc:spChg>
        <pc:spChg chg="add del">
          <ac:chgData name="Justin Yoo" userId="72290f8e-9d14-4509-9bdc-6837d2b9e6e4" providerId="ADAL" clId="{7D57C4C3-1E43-54D6-97BB-6033EB1E9F22}" dt="2026-01-19T06:55:04.891" v="344" actId="478"/>
          <ac:spMkLst>
            <pc:docMk/>
            <pc:sldMk cId="4221301278" sldId="2147479107"/>
            <ac:spMk id="43" creationId="{391AF7DD-1B82-3B97-B6BC-962DE824351A}"/>
          </ac:spMkLst>
        </pc:spChg>
        <pc:spChg chg="add mod">
          <ac:chgData name="Justin Yoo" userId="72290f8e-9d14-4509-9bdc-6837d2b9e6e4" providerId="ADAL" clId="{7D57C4C3-1E43-54D6-97BB-6033EB1E9F22}" dt="2026-01-19T07:06:05.841" v="1159" actId="1076"/>
          <ac:spMkLst>
            <pc:docMk/>
            <pc:sldMk cId="4221301278" sldId="2147479107"/>
            <ac:spMk id="44" creationId="{617D58E8-CE82-2272-FF14-CD65292D1D26}"/>
          </ac:spMkLst>
        </pc:spChg>
        <pc:spChg chg="add mod">
          <ac:chgData name="Justin Yoo" userId="72290f8e-9d14-4509-9bdc-6837d2b9e6e4" providerId="ADAL" clId="{7D57C4C3-1E43-54D6-97BB-6033EB1E9F22}" dt="2026-01-19T07:06:05.841" v="1159" actId="1076"/>
          <ac:spMkLst>
            <pc:docMk/>
            <pc:sldMk cId="4221301278" sldId="2147479107"/>
            <ac:spMk id="45" creationId="{E6B56505-1F96-65A4-0B1C-B10FACA0B57D}"/>
          </ac:spMkLst>
        </pc:spChg>
        <pc:spChg chg="add mod">
          <ac:chgData name="Justin Yoo" userId="72290f8e-9d14-4509-9bdc-6837d2b9e6e4" providerId="ADAL" clId="{7D57C4C3-1E43-54D6-97BB-6033EB1E9F22}" dt="2026-01-19T07:06:05.841" v="1159" actId="1076"/>
          <ac:spMkLst>
            <pc:docMk/>
            <pc:sldMk cId="4221301278" sldId="2147479107"/>
            <ac:spMk id="46" creationId="{5F5C853D-5ADB-BDA3-425D-1F7C910D68BD}"/>
          </ac:spMkLst>
        </pc:spChg>
        <pc:spChg chg="add mod">
          <ac:chgData name="Justin Yoo" userId="72290f8e-9d14-4509-9bdc-6837d2b9e6e4" providerId="ADAL" clId="{7D57C4C3-1E43-54D6-97BB-6033EB1E9F22}" dt="2026-01-19T07:06:05.841" v="1159" actId="1076"/>
          <ac:spMkLst>
            <pc:docMk/>
            <pc:sldMk cId="4221301278" sldId="2147479107"/>
            <ac:spMk id="47" creationId="{1D9A3D2C-D6EB-F94D-5FD9-AE0BC2A16381}"/>
          </ac:spMkLst>
        </pc:spChg>
        <pc:spChg chg="add del mod">
          <ac:chgData name="Justin Yoo" userId="72290f8e-9d14-4509-9bdc-6837d2b9e6e4" providerId="ADAL" clId="{7D57C4C3-1E43-54D6-97BB-6033EB1E9F22}" dt="2026-01-19T07:03:13.587" v="874" actId="478"/>
          <ac:spMkLst>
            <pc:docMk/>
            <pc:sldMk cId="4221301278" sldId="2147479107"/>
            <ac:spMk id="48" creationId="{EEBBF958-B12B-44ED-A55B-CB74737980D0}"/>
          </ac:spMkLst>
        </pc:spChg>
        <pc:spChg chg="add del mod">
          <ac:chgData name="Justin Yoo" userId="72290f8e-9d14-4509-9bdc-6837d2b9e6e4" providerId="ADAL" clId="{7D57C4C3-1E43-54D6-97BB-6033EB1E9F22}" dt="2026-01-19T07:03:19.100" v="875" actId="478"/>
          <ac:spMkLst>
            <pc:docMk/>
            <pc:sldMk cId="4221301278" sldId="2147479107"/>
            <ac:spMk id="49" creationId="{79CADA3E-3BCE-05B1-9DB8-A1727123FD16}"/>
          </ac:spMkLst>
        </pc:spChg>
        <pc:spChg chg="add mod">
          <ac:chgData name="Justin Yoo" userId="72290f8e-9d14-4509-9bdc-6837d2b9e6e4" providerId="ADAL" clId="{7D57C4C3-1E43-54D6-97BB-6033EB1E9F22}" dt="2026-01-19T07:06:05.841" v="1159" actId="1076"/>
          <ac:spMkLst>
            <pc:docMk/>
            <pc:sldMk cId="4221301278" sldId="2147479107"/>
            <ac:spMk id="50" creationId="{2FFA5960-15B9-9CD8-7C76-E5FB972A2540}"/>
          </ac:spMkLst>
        </pc:spChg>
        <pc:spChg chg="add mod">
          <ac:chgData name="Justin Yoo" userId="72290f8e-9d14-4509-9bdc-6837d2b9e6e4" providerId="ADAL" clId="{7D57C4C3-1E43-54D6-97BB-6033EB1E9F22}" dt="2026-01-19T07:06:05.841" v="1159" actId="1076"/>
          <ac:spMkLst>
            <pc:docMk/>
            <pc:sldMk cId="4221301278" sldId="2147479107"/>
            <ac:spMk id="51" creationId="{7881BA5B-09B0-1C90-6038-60AA4B110095}"/>
          </ac:spMkLst>
        </pc:spChg>
        <pc:spChg chg="add mod ord">
          <ac:chgData name="Justin Yoo" userId="72290f8e-9d14-4509-9bdc-6837d2b9e6e4" providerId="ADAL" clId="{7D57C4C3-1E43-54D6-97BB-6033EB1E9F22}" dt="2026-01-19T07:05:55.964" v="1158" actId="20577"/>
          <ac:spMkLst>
            <pc:docMk/>
            <pc:sldMk cId="4221301278" sldId="2147479107"/>
            <ac:spMk id="52" creationId="{A8694C46-D986-F783-0790-0361465F7471}"/>
          </ac:spMkLst>
        </pc:spChg>
        <pc:grpChg chg="add mod">
          <ac:chgData name="Justin Yoo" userId="72290f8e-9d14-4509-9bdc-6837d2b9e6e4" providerId="ADAL" clId="{7D57C4C3-1E43-54D6-97BB-6033EB1E9F22}" dt="2026-01-19T06:53:38.180" v="336" actId="12789"/>
          <ac:grpSpMkLst>
            <pc:docMk/>
            <pc:sldMk cId="4221301278" sldId="2147479107"/>
            <ac:grpSpMk id="29" creationId="{43C25F6F-8B4B-B589-3C16-BAA77C6A3FFC}"/>
          </ac:grpSpMkLst>
        </pc:grpChg>
        <pc:grpChg chg="add del mod">
          <ac:chgData name="Justin Yoo" userId="72290f8e-9d14-4509-9bdc-6837d2b9e6e4" providerId="ADAL" clId="{7D57C4C3-1E43-54D6-97BB-6033EB1E9F22}" dt="2026-01-19T06:53:28.983" v="333" actId="165"/>
          <ac:grpSpMkLst>
            <pc:docMk/>
            <pc:sldMk cId="4221301278" sldId="2147479107"/>
            <ac:grpSpMk id="42" creationId="{A7AD7E3E-D3FF-7472-30F4-09BE7F7B78FC}"/>
          </ac:grpSpMkLst>
        </pc:grpChg>
        <pc:picChg chg="add mod">
          <ac:chgData name="Justin Yoo" userId="72290f8e-9d14-4509-9bdc-6837d2b9e6e4" providerId="ADAL" clId="{7D57C4C3-1E43-54D6-97BB-6033EB1E9F22}" dt="2026-01-19T06:53:43.455" v="338" actId="12789"/>
          <ac:picMkLst>
            <pc:docMk/>
            <pc:sldMk cId="4221301278" sldId="2147479107"/>
            <ac:picMk id="37" creationId="{878A63E0-B906-9E73-3744-6A4FFA73FD06}"/>
          </ac:picMkLst>
        </pc:picChg>
        <pc:picChg chg="add mod">
          <ac:chgData name="Justin Yoo" userId="72290f8e-9d14-4509-9bdc-6837d2b9e6e4" providerId="ADAL" clId="{7D57C4C3-1E43-54D6-97BB-6033EB1E9F22}" dt="2026-01-19T07:06:05.841" v="1159" actId="1076"/>
          <ac:picMkLst>
            <pc:docMk/>
            <pc:sldMk cId="4221301278" sldId="2147479107"/>
            <ac:picMk id="38" creationId="{4E57B313-AE29-E497-4089-6B047B5E2A52}"/>
          </ac:picMkLst>
        </pc:picChg>
        <pc:cxnChg chg="mod">
          <ac:chgData name="Justin Yoo" userId="72290f8e-9d14-4509-9bdc-6837d2b9e6e4" providerId="ADAL" clId="{7D57C4C3-1E43-54D6-97BB-6033EB1E9F22}" dt="2026-01-19T06:49:18.223" v="299"/>
          <ac:cxnSpMkLst>
            <pc:docMk/>
            <pc:sldMk cId="4221301278" sldId="2147479107"/>
            <ac:cxnSpMk id="31" creationId="{137D1EC2-DD32-C3BF-C1DA-D34CF0C60D30}"/>
          </ac:cxnSpMkLst>
        </pc:cxnChg>
        <pc:cxnChg chg="mod">
          <ac:chgData name="Justin Yoo" userId="72290f8e-9d14-4509-9bdc-6837d2b9e6e4" providerId="ADAL" clId="{7D57C4C3-1E43-54D6-97BB-6033EB1E9F22}" dt="2026-01-19T06:49:18.223" v="299"/>
          <ac:cxnSpMkLst>
            <pc:docMk/>
            <pc:sldMk cId="4221301278" sldId="2147479107"/>
            <ac:cxnSpMk id="33" creationId="{6F6E7979-AC85-95F5-52AB-BEC41364DD1A}"/>
          </ac:cxnSpMkLst>
        </pc:cxnChg>
        <pc:cxnChg chg="mod">
          <ac:chgData name="Justin Yoo" userId="72290f8e-9d14-4509-9bdc-6837d2b9e6e4" providerId="ADAL" clId="{7D57C4C3-1E43-54D6-97BB-6033EB1E9F22}" dt="2026-01-19T06:49:18.223" v="299"/>
          <ac:cxnSpMkLst>
            <pc:docMk/>
            <pc:sldMk cId="4221301278" sldId="2147479107"/>
            <ac:cxnSpMk id="36" creationId="{42B73983-ECF5-F47C-6BE6-0C46CCDDFB0F}"/>
          </ac:cxnSpMkLst>
        </pc:cxnChg>
      </pc:sldChg>
      <pc:sldChg chg="del">
        <pc:chgData name="Justin Yoo" userId="72290f8e-9d14-4509-9bdc-6837d2b9e6e4" providerId="ADAL" clId="{7D57C4C3-1E43-54D6-97BB-6033EB1E9F22}" dt="2026-01-19T06:20:22.018" v="30" actId="2696"/>
        <pc:sldMkLst>
          <pc:docMk/>
          <pc:sldMk cId="1654896781" sldId="2147479122"/>
        </pc:sldMkLst>
      </pc:sldChg>
      <pc:sldChg chg="del">
        <pc:chgData name="Justin Yoo" userId="72290f8e-9d14-4509-9bdc-6837d2b9e6e4" providerId="ADAL" clId="{7D57C4C3-1E43-54D6-97BB-6033EB1E9F22}" dt="2026-01-19T06:20:18.543" v="29" actId="2696"/>
        <pc:sldMkLst>
          <pc:docMk/>
          <pc:sldMk cId="3574637888" sldId="2147479502"/>
        </pc:sldMkLst>
      </pc:sldChg>
      <pc:sldChg chg="del">
        <pc:chgData name="Justin Yoo" userId="72290f8e-9d14-4509-9bdc-6837d2b9e6e4" providerId="ADAL" clId="{7D57C4C3-1E43-54D6-97BB-6033EB1E9F22}" dt="2026-01-19T06:20:18.543" v="29" actId="2696"/>
        <pc:sldMkLst>
          <pc:docMk/>
          <pc:sldMk cId="1163207695" sldId="2147479507"/>
        </pc:sldMkLst>
      </pc:sldChg>
      <pc:sldChg chg="del">
        <pc:chgData name="Justin Yoo" userId="72290f8e-9d14-4509-9bdc-6837d2b9e6e4" providerId="ADAL" clId="{7D57C4C3-1E43-54D6-97BB-6033EB1E9F22}" dt="2026-01-19T06:20:22.018" v="30" actId="2696"/>
        <pc:sldMkLst>
          <pc:docMk/>
          <pc:sldMk cId="548101622" sldId="2147479509"/>
        </pc:sldMkLst>
      </pc:sldChg>
      <pc:sldChg chg="del">
        <pc:chgData name="Justin Yoo" userId="72290f8e-9d14-4509-9bdc-6837d2b9e6e4" providerId="ADAL" clId="{7D57C4C3-1E43-54D6-97BB-6033EB1E9F22}" dt="2026-01-19T06:20:22.018" v="30" actId="2696"/>
        <pc:sldMkLst>
          <pc:docMk/>
          <pc:sldMk cId="1887453347" sldId="2147479510"/>
        </pc:sldMkLst>
      </pc:sldChg>
      <pc:sldChg chg="del">
        <pc:chgData name="Justin Yoo" userId="72290f8e-9d14-4509-9bdc-6837d2b9e6e4" providerId="ADAL" clId="{7D57C4C3-1E43-54D6-97BB-6033EB1E9F22}" dt="2026-01-19T06:19:26.506" v="28" actId="2696"/>
        <pc:sldMkLst>
          <pc:docMk/>
          <pc:sldMk cId="1080857811" sldId="2147479540"/>
        </pc:sldMkLst>
      </pc:sldChg>
      <pc:sldChg chg="del">
        <pc:chgData name="Justin Yoo" userId="72290f8e-9d14-4509-9bdc-6837d2b9e6e4" providerId="ADAL" clId="{7D57C4C3-1E43-54D6-97BB-6033EB1E9F22}" dt="2026-01-19T06:19:26.506" v="28" actId="2696"/>
        <pc:sldMkLst>
          <pc:docMk/>
          <pc:sldMk cId="470863305" sldId="2147480145"/>
        </pc:sldMkLst>
      </pc:sldChg>
      <pc:sldChg chg="del">
        <pc:chgData name="Justin Yoo" userId="72290f8e-9d14-4509-9bdc-6837d2b9e6e4" providerId="ADAL" clId="{7D57C4C3-1E43-54D6-97BB-6033EB1E9F22}" dt="2026-01-19T06:19:26.506" v="28" actId="2696"/>
        <pc:sldMkLst>
          <pc:docMk/>
          <pc:sldMk cId="762540583" sldId="2147480146"/>
        </pc:sldMkLst>
      </pc:sldChg>
      <pc:sldChg chg="del">
        <pc:chgData name="Justin Yoo" userId="72290f8e-9d14-4509-9bdc-6837d2b9e6e4" providerId="ADAL" clId="{7D57C4C3-1E43-54D6-97BB-6033EB1E9F22}" dt="2026-01-19T06:20:18.543" v="29" actId="2696"/>
        <pc:sldMkLst>
          <pc:docMk/>
          <pc:sldMk cId="3382628616" sldId="2147480147"/>
        </pc:sldMkLst>
      </pc:sldChg>
      <pc:sldChg chg="del">
        <pc:chgData name="Justin Yoo" userId="72290f8e-9d14-4509-9bdc-6837d2b9e6e4" providerId="ADAL" clId="{7D57C4C3-1E43-54D6-97BB-6033EB1E9F22}" dt="2026-01-19T06:20:18.543" v="29" actId="2696"/>
        <pc:sldMkLst>
          <pc:docMk/>
          <pc:sldMk cId="2294020184" sldId="2147480148"/>
        </pc:sldMkLst>
      </pc:sldChg>
      <pc:sldChg chg="add mod modClrScheme chgLayout">
        <pc:chgData name="Justin Yoo" userId="72290f8e-9d14-4509-9bdc-6837d2b9e6e4" providerId="ADAL" clId="{7D57C4C3-1E43-54D6-97BB-6033EB1E9F22}" dt="2026-01-19T08:01:57.855" v="2606" actId="700"/>
        <pc:sldMkLst>
          <pc:docMk/>
          <pc:sldMk cId="2505696425" sldId="2147482818"/>
        </pc:sldMkLst>
      </pc:sldChg>
      <pc:sldChg chg="add mod modClrScheme chgLayout">
        <pc:chgData name="Justin Yoo" userId="72290f8e-9d14-4509-9bdc-6837d2b9e6e4" providerId="ADAL" clId="{7D57C4C3-1E43-54D6-97BB-6033EB1E9F22}" dt="2026-01-19T08:01:57.855" v="2606" actId="700"/>
        <pc:sldMkLst>
          <pc:docMk/>
          <pc:sldMk cId="2108032885" sldId="2147482826"/>
        </pc:sldMkLst>
      </pc:sldChg>
      <pc:sldChg chg="add mod modClrScheme chgLayout">
        <pc:chgData name="Justin Yoo" userId="72290f8e-9d14-4509-9bdc-6837d2b9e6e4" providerId="ADAL" clId="{7D57C4C3-1E43-54D6-97BB-6033EB1E9F22}" dt="2026-01-19T08:01:57.855" v="2606" actId="700"/>
        <pc:sldMkLst>
          <pc:docMk/>
          <pc:sldMk cId="430487234" sldId="2147482831"/>
        </pc:sldMkLst>
      </pc:sldChg>
      <pc:sldChg chg="add mod modClrScheme chgLayout">
        <pc:chgData name="Justin Yoo" userId="72290f8e-9d14-4509-9bdc-6837d2b9e6e4" providerId="ADAL" clId="{7D57C4C3-1E43-54D6-97BB-6033EB1E9F22}" dt="2026-01-19T08:01:57.855" v="2606" actId="700"/>
        <pc:sldMkLst>
          <pc:docMk/>
          <pc:sldMk cId="828815815" sldId="2147482832"/>
        </pc:sldMkLst>
      </pc:sldChg>
      <pc:sldChg chg="add">
        <pc:chgData name="Justin Yoo" userId="72290f8e-9d14-4509-9bdc-6837d2b9e6e4" providerId="ADAL" clId="{7D57C4C3-1E43-54D6-97BB-6033EB1E9F22}" dt="2026-01-19T06:30:27.141" v="147"/>
        <pc:sldMkLst>
          <pc:docMk/>
          <pc:sldMk cId="2937206747" sldId="2147482834"/>
        </pc:sldMkLst>
      </pc:sldChg>
      <pc:sldChg chg="add">
        <pc:chgData name="Justin Yoo" userId="72290f8e-9d14-4509-9bdc-6837d2b9e6e4" providerId="ADAL" clId="{7D57C4C3-1E43-54D6-97BB-6033EB1E9F22}" dt="2026-01-19T06:30:27.141" v="147"/>
        <pc:sldMkLst>
          <pc:docMk/>
          <pc:sldMk cId="4088335751" sldId="2147482868"/>
        </pc:sldMkLst>
      </pc:sldChg>
      <pc:sldChg chg="add del">
        <pc:chgData name="Justin Yoo" userId="72290f8e-9d14-4509-9bdc-6837d2b9e6e4" providerId="ADAL" clId="{7D57C4C3-1E43-54D6-97BB-6033EB1E9F22}" dt="2026-01-19T06:39:10.908" v="284" actId="2696"/>
        <pc:sldMkLst>
          <pc:docMk/>
          <pc:sldMk cId="4232977731" sldId="2147482869"/>
        </pc:sldMkLst>
      </pc:sldChg>
      <pc:sldChg chg="addSp delSp modSp new mod modClrScheme modAnim chgLayout">
        <pc:chgData name="Justin Yoo" userId="72290f8e-9d14-4509-9bdc-6837d2b9e6e4" providerId="ADAL" clId="{7D57C4C3-1E43-54D6-97BB-6033EB1E9F22}" dt="2026-01-19T07:06:27.305" v="1200" actId="20577"/>
        <pc:sldMkLst>
          <pc:docMk/>
          <pc:sldMk cId="3612939660" sldId="2147482870"/>
        </pc:sldMkLst>
        <pc:spChg chg="add del mod">
          <ac:chgData name="Justin Yoo" userId="72290f8e-9d14-4509-9bdc-6837d2b9e6e4" providerId="ADAL" clId="{7D57C4C3-1E43-54D6-97BB-6033EB1E9F22}" dt="2026-01-19T07:06:13.675" v="1160" actId="478"/>
          <ac:spMkLst>
            <pc:docMk/>
            <pc:sldMk cId="3612939660" sldId="2147482870"/>
            <ac:spMk id="2" creationId="{30D0AAB5-5D15-0D62-1552-0C98B54D5BC8}"/>
          </ac:spMkLst>
        </pc:spChg>
        <pc:spChg chg="add mod">
          <ac:chgData name="Justin Yoo" userId="72290f8e-9d14-4509-9bdc-6837d2b9e6e4" providerId="ADAL" clId="{7D57C4C3-1E43-54D6-97BB-6033EB1E9F22}" dt="2026-01-19T06:32:12.450" v="152" actId="2711"/>
          <ac:spMkLst>
            <pc:docMk/>
            <pc:sldMk cId="3612939660" sldId="2147482870"/>
            <ac:spMk id="6" creationId="{4B66D55A-3740-C480-0166-7508E76CB551}"/>
          </ac:spMkLst>
        </pc:spChg>
        <pc:spChg chg="mod">
          <ac:chgData name="Justin Yoo" userId="72290f8e-9d14-4509-9bdc-6837d2b9e6e4" providerId="ADAL" clId="{7D57C4C3-1E43-54D6-97BB-6033EB1E9F22}" dt="2026-01-19T06:32:12.450" v="152" actId="2711"/>
          <ac:spMkLst>
            <pc:docMk/>
            <pc:sldMk cId="3612939660" sldId="2147482870"/>
            <ac:spMk id="11" creationId="{F2607DFA-BF7A-6DB6-2C13-1B0C95D590CB}"/>
          </ac:spMkLst>
        </pc:spChg>
        <pc:spChg chg="mod">
          <ac:chgData name="Justin Yoo" userId="72290f8e-9d14-4509-9bdc-6837d2b9e6e4" providerId="ADAL" clId="{7D57C4C3-1E43-54D6-97BB-6033EB1E9F22}" dt="2026-01-19T06:32:12.450" v="152" actId="2711"/>
          <ac:spMkLst>
            <pc:docMk/>
            <pc:sldMk cId="3612939660" sldId="2147482870"/>
            <ac:spMk id="12" creationId="{89266620-3447-AE5E-B3E5-3D7C1A582B07}"/>
          </ac:spMkLst>
        </pc:spChg>
        <pc:spChg chg="add mod">
          <ac:chgData name="Justin Yoo" userId="72290f8e-9d14-4509-9bdc-6837d2b9e6e4" providerId="ADAL" clId="{7D57C4C3-1E43-54D6-97BB-6033EB1E9F22}" dt="2026-01-19T06:32:12.450" v="152" actId="2711"/>
          <ac:spMkLst>
            <pc:docMk/>
            <pc:sldMk cId="3612939660" sldId="2147482870"/>
            <ac:spMk id="13" creationId="{2DC72BD9-7DEC-D263-AAA0-912F355C223D}"/>
          </ac:spMkLst>
        </pc:spChg>
        <pc:spChg chg="add mod">
          <ac:chgData name="Justin Yoo" userId="72290f8e-9d14-4509-9bdc-6837d2b9e6e4" providerId="ADAL" clId="{7D57C4C3-1E43-54D6-97BB-6033EB1E9F22}" dt="2026-01-19T06:32:12.450" v="152" actId="2711"/>
          <ac:spMkLst>
            <pc:docMk/>
            <pc:sldMk cId="3612939660" sldId="2147482870"/>
            <ac:spMk id="15" creationId="{A490BEEB-35E1-9489-0894-16251882051F}"/>
          </ac:spMkLst>
        </pc:spChg>
        <pc:spChg chg="mod">
          <ac:chgData name="Justin Yoo" userId="72290f8e-9d14-4509-9bdc-6837d2b9e6e4" providerId="ADAL" clId="{7D57C4C3-1E43-54D6-97BB-6033EB1E9F22}" dt="2026-01-19T06:32:12.450" v="152" actId="2711"/>
          <ac:spMkLst>
            <pc:docMk/>
            <pc:sldMk cId="3612939660" sldId="2147482870"/>
            <ac:spMk id="17" creationId="{C72D965D-6A77-BA55-99E6-F3FC157C6787}"/>
          </ac:spMkLst>
        </pc:spChg>
        <pc:spChg chg="add mod">
          <ac:chgData name="Justin Yoo" userId="72290f8e-9d14-4509-9bdc-6837d2b9e6e4" providerId="ADAL" clId="{7D57C4C3-1E43-54D6-97BB-6033EB1E9F22}" dt="2026-01-19T06:32:12.450" v="152" actId="2711"/>
          <ac:spMkLst>
            <pc:docMk/>
            <pc:sldMk cId="3612939660" sldId="2147482870"/>
            <ac:spMk id="22" creationId="{32F987A9-A88E-520B-D75C-26212D6C8FA4}"/>
          </ac:spMkLst>
        </pc:spChg>
        <pc:spChg chg="mod">
          <ac:chgData name="Justin Yoo" userId="72290f8e-9d14-4509-9bdc-6837d2b9e6e4" providerId="ADAL" clId="{7D57C4C3-1E43-54D6-97BB-6033EB1E9F22}" dt="2026-01-19T06:32:12.450" v="152" actId="2711"/>
          <ac:spMkLst>
            <pc:docMk/>
            <pc:sldMk cId="3612939660" sldId="2147482870"/>
            <ac:spMk id="27" creationId="{0B53A144-A918-E5AD-E753-908ED86476F4}"/>
          </ac:spMkLst>
        </pc:spChg>
        <pc:spChg chg="mod">
          <ac:chgData name="Justin Yoo" userId="72290f8e-9d14-4509-9bdc-6837d2b9e6e4" providerId="ADAL" clId="{7D57C4C3-1E43-54D6-97BB-6033EB1E9F22}" dt="2026-01-19T06:32:12.450" v="152" actId="2711"/>
          <ac:spMkLst>
            <pc:docMk/>
            <pc:sldMk cId="3612939660" sldId="2147482870"/>
            <ac:spMk id="35" creationId="{26BB8A1C-ABF7-654D-DEC7-A04E97113EEC}"/>
          </ac:spMkLst>
        </pc:spChg>
        <pc:spChg chg="add mod ord">
          <ac:chgData name="Justin Yoo" userId="72290f8e-9d14-4509-9bdc-6837d2b9e6e4" providerId="ADAL" clId="{7D57C4C3-1E43-54D6-97BB-6033EB1E9F22}" dt="2026-01-19T07:06:27.305" v="1200" actId="20577"/>
          <ac:spMkLst>
            <pc:docMk/>
            <pc:sldMk cId="3612939660" sldId="2147482870"/>
            <ac:spMk id="69" creationId="{9C37499D-1973-1DDF-6987-FB63942B5195}"/>
          </ac:spMkLst>
        </pc:spChg>
        <pc:grpChg chg="del">
          <ac:chgData name="Justin Yoo" userId="72290f8e-9d14-4509-9bdc-6837d2b9e6e4" providerId="ADAL" clId="{7D57C4C3-1E43-54D6-97BB-6033EB1E9F22}" dt="2026-01-19T06:49:29.987" v="301" actId="478"/>
          <ac:grpSpMkLst>
            <pc:docMk/>
            <pc:sldMk cId="3612939660" sldId="2147482870"/>
            <ac:grpSpMk id="7" creationId="{146CA003-CD29-6443-BA34-1328B723F997}"/>
          </ac:grpSpMkLst>
        </pc:grpChg>
        <pc:grpChg chg="del">
          <ac:chgData name="Justin Yoo" userId="72290f8e-9d14-4509-9bdc-6837d2b9e6e4" providerId="ADAL" clId="{7D57C4C3-1E43-54D6-97BB-6033EB1E9F22}" dt="2026-01-19T06:49:32.975" v="302" actId="478"/>
          <ac:grpSpMkLst>
            <pc:docMk/>
            <pc:sldMk cId="3612939660" sldId="2147482870"/>
            <ac:grpSpMk id="10" creationId="{9013F601-C406-A9C6-14D7-BF6C3F7426E4}"/>
          </ac:grpSpMkLst>
        </pc:grpChg>
        <pc:grpChg chg="del">
          <ac:chgData name="Justin Yoo" userId="72290f8e-9d14-4509-9bdc-6837d2b9e6e4" providerId="ADAL" clId="{7D57C4C3-1E43-54D6-97BB-6033EB1E9F22}" dt="2026-01-19T06:49:26.112" v="300" actId="478"/>
          <ac:grpSpMkLst>
            <pc:docMk/>
            <pc:sldMk cId="3612939660" sldId="2147482870"/>
            <ac:grpSpMk id="51" creationId="{444F74B6-6DF4-F29F-0B87-A7324EC014A3}"/>
          </ac:grpSpMkLst>
        </pc:grpChg>
        <pc:grpChg chg="add mod">
          <ac:chgData name="Justin Yoo" userId="72290f8e-9d14-4509-9bdc-6837d2b9e6e4" providerId="ADAL" clId="{7D57C4C3-1E43-54D6-97BB-6033EB1E9F22}" dt="2026-01-19T06:50:30.527" v="308" actId="12789"/>
          <ac:grpSpMkLst>
            <pc:docMk/>
            <pc:sldMk cId="3612939660" sldId="2147482870"/>
            <ac:grpSpMk id="56" creationId="{509EF430-A509-164C-9C5D-3B8186C60AC1}"/>
          </ac:grpSpMkLst>
        </pc:grpChg>
        <pc:grpChg chg="add mod">
          <ac:chgData name="Justin Yoo" userId="72290f8e-9d14-4509-9bdc-6837d2b9e6e4" providerId="ADAL" clId="{7D57C4C3-1E43-54D6-97BB-6033EB1E9F22}" dt="2026-01-19T06:50:30.527" v="308" actId="12789"/>
          <ac:grpSpMkLst>
            <pc:docMk/>
            <pc:sldMk cId="3612939660" sldId="2147482870"/>
            <ac:grpSpMk id="57" creationId="{D2586F77-C64A-1975-DBF1-64869DB43868}"/>
          </ac:grpSpMkLst>
        </pc:grpChg>
        <pc:grpChg chg="add mod">
          <ac:chgData name="Justin Yoo" userId="72290f8e-9d14-4509-9bdc-6837d2b9e6e4" providerId="ADAL" clId="{7D57C4C3-1E43-54D6-97BB-6033EB1E9F22}" dt="2026-01-19T06:50:30.527" v="308" actId="12789"/>
          <ac:grpSpMkLst>
            <pc:docMk/>
            <pc:sldMk cId="3612939660" sldId="2147482870"/>
            <ac:grpSpMk id="58" creationId="{560C2F6E-1325-33A8-850A-D05EAD26137C}"/>
          </ac:grpSpMkLst>
        </pc:grpChg>
        <pc:cxnChg chg="del mod">
          <ac:chgData name="Justin Yoo" userId="72290f8e-9d14-4509-9bdc-6837d2b9e6e4" providerId="ADAL" clId="{7D57C4C3-1E43-54D6-97BB-6033EB1E9F22}" dt="2026-01-19T06:49:26.112" v="300" actId="478"/>
          <ac:cxnSpMkLst>
            <pc:docMk/>
            <pc:sldMk cId="3612939660" sldId="2147482870"/>
            <ac:cxnSpMk id="42" creationId="{566227F6-FE0B-676B-95A8-1B37687F02A4}"/>
          </ac:cxnSpMkLst>
        </pc:cxnChg>
        <pc:cxnChg chg="del">
          <ac:chgData name="Justin Yoo" userId="72290f8e-9d14-4509-9bdc-6837d2b9e6e4" providerId="ADAL" clId="{7D57C4C3-1E43-54D6-97BB-6033EB1E9F22}" dt="2026-01-19T06:49:26.112" v="300" actId="478"/>
          <ac:cxnSpMkLst>
            <pc:docMk/>
            <pc:sldMk cId="3612939660" sldId="2147482870"/>
            <ac:cxnSpMk id="50" creationId="{965B22AB-2911-7487-74F4-2186DBF6DA44}"/>
          </ac:cxnSpMkLst>
        </pc:cxnChg>
        <pc:cxnChg chg="mod">
          <ac:chgData name="Justin Yoo" userId="72290f8e-9d14-4509-9bdc-6837d2b9e6e4" providerId="ADAL" clId="{7D57C4C3-1E43-54D6-97BB-6033EB1E9F22}" dt="2026-01-19T06:49:26.112" v="300" actId="478"/>
          <ac:cxnSpMkLst>
            <pc:docMk/>
            <pc:sldMk cId="3612939660" sldId="2147482870"/>
            <ac:cxnSpMk id="53" creationId="{A4CC9379-A576-4DE7-8130-0654494DFACF}"/>
          </ac:cxnSpMkLst>
        </pc:cxnChg>
        <pc:cxnChg chg="add mod">
          <ac:chgData name="Justin Yoo" userId="72290f8e-9d14-4509-9bdc-6837d2b9e6e4" providerId="ADAL" clId="{7D57C4C3-1E43-54D6-97BB-6033EB1E9F22}" dt="2026-01-19T06:51:47.785" v="319" actId="692"/>
          <ac:cxnSpMkLst>
            <pc:docMk/>
            <pc:sldMk cId="3612939660" sldId="2147482870"/>
            <ac:cxnSpMk id="55" creationId="{9E06377A-DE68-92B3-5C8F-F8D7A83A4C34}"/>
          </ac:cxnSpMkLst>
        </pc:cxnChg>
        <pc:cxnChg chg="add mod">
          <ac:chgData name="Justin Yoo" userId="72290f8e-9d14-4509-9bdc-6837d2b9e6e4" providerId="ADAL" clId="{7D57C4C3-1E43-54D6-97BB-6033EB1E9F22}" dt="2026-01-19T06:51:47.785" v="319" actId="692"/>
          <ac:cxnSpMkLst>
            <pc:docMk/>
            <pc:sldMk cId="3612939660" sldId="2147482870"/>
            <ac:cxnSpMk id="60" creationId="{F11E9C59-5534-F72E-21AA-42B4ED3AA0DD}"/>
          </ac:cxnSpMkLst>
        </pc:cxnChg>
        <pc:cxnChg chg="add mod">
          <ac:chgData name="Justin Yoo" userId="72290f8e-9d14-4509-9bdc-6837d2b9e6e4" providerId="ADAL" clId="{7D57C4C3-1E43-54D6-97BB-6033EB1E9F22}" dt="2026-01-19T06:51:47.785" v="319" actId="692"/>
          <ac:cxnSpMkLst>
            <pc:docMk/>
            <pc:sldMk cId="3612939660" sldId="2147482870"/>
            <ac:cxnSpMk id="62" creationId="{E2989648-463C-6520-6DC4-F7E0B2939842}"/>
          </ac:cxnSpMkLst>
        </pc:cxnChg>
        <pc:cxnChg chg="add mod">
          <ac:chgData name="Justin Yoo" userId="72290f8e-9d14-4509-9bdc-6837d2b9e6e4" providerId="ADAL" clId="{7D57C4C3-1E43-54D6-97BB-6033EB1E9F22}" dt="2026-01-19T06:51:47.785" v="319" actId="692"/>
          <ac:cxnSpMkLst>
            <pc:docMk/>
            <pc:sldMk cId="3612939660" sldId="2147482870"/>
            <ac:cxnSpMk id="64" creationId="{046EB0D6-FFBF-116A-C567-A3E2096799E4}"/>
          </ac:cxnSpMkLst>
        </pc:cxnChg>
      </pc:sldChg>
      <pc:sldChg chg="add del">
        <pc:chgData name="Justin Yoo" userId="72290f8e-9d14-4509-9bdc-6837d2b9e6e4" providerId="ADAL" clId="{7D57C4C3-1E43-54D6-97BB-6033EB1E9F22}" dt="2026-01-19T06:30:58.984" v="148" actId="2696"/>
        <pc:sldMkLst>
          <pc:docMk/>
          <pc:sldMk cId="3790283265" sldId="2147482870"/>
        </pc:sldMkLst>
      </pc:sldChg>
      <pc:sldChg chg="addSp modSp new mod chgLayout">
        <pc:chgData name="Justin Yoo" userId="72290f8e-9d14-4509-9bdc-6837d2b9e6e4" providerId="ADAL" clId="{7D57C4C3-1E43-54D6-97BB-6033EB1E9F22}" dt="2026-01-19T06:32:40.629" v="170" actId="20577"/>
        <pc:sldMkLst>
          <pc:docMk/>
          <pc:sldMk cId="1816567459" sldId="2147482871"/>
        </pc:sldMkLst>
        <pc:spChg chg="add mod">
          <ac:chgData name="Justin Yoo" userId="72290f8e-9d14-4509-9bdc-6837d2b9e6e4" providerId="ADAL" clId="{7D57C4C3-1E43-54D6-97BB-6033EB1E9F22}" dt="2026-01-19T06:32:40.629" v="170" actId="20577"/>
          <ac:spMkLst>
            <pc:docMk/>
            <pc:sldMk cId="1816567459" sldId="2147482871"/>
            <ac:spMk id="2" creationId="{BCB78111-8C11-E03A-25D7-CD212657F39A}"/>
          </ac:spMkLst>
        </pc:spChg>
      </pc:sldChg>
      <pc:sldChg chg="addSp modSp new del mod modClrScheme chgLayout">
        <pc:chgData name="Justin Yoo" userId="72290f8e-9d14-4509-9bdc-6837d2b9e6e4" providerId="ADAL" clId="{7D57C4C3-1E43-54D6-97BB-6033EB1E9F22}" dt="2026-01-19T06:39:10.908" v="284" actId="2696"/>
        <pc:sldMkLst>
          <pc:docMk/>
          <pc:sldMk cId="1412411527" sldId="2147482872"/>
        </pc:sldMkLst>
        <pc:spChg chg="add mod">
          <ac:chgData name="Justin Yoo" userId="72290f8e-9d14-4509-9bdc-6837d2b9e6e4" providerId="ADAL" clId="{7D57C4C3-1E43-54D6-97BB-6033EB1E9F22}" dt="2026-01-19T06:36:26.173" v="247" actId="20577"/>
          <ac:spMkLst>
            <pc:docMk/>
            <pc:sldMk cId="1412411527" sldId="2147482872"/>
            <ac:spMk id="2" creationId="{E0C26F43-011E-438D-F9C4-6AFC4B520CBB}"/>
          </ac:spMkLst>
        </pc:spChg>
      </pc:sldChg>
      <pc:sldChg chg="modSp add mod">
        <pc:chgData name="Justin Yoo" userId="72290f8e-9d14-4509-9bdc-6837d2b9e6e4" providerId="ADAL" clId="{7D57C4C3-1E43-54D6-97BB-6033EB1E9F22}" dt="2026-01-19T06:39:28.865" v="294" actId="20577"/>
        <pc:sldMkLst>
          <pc:docMk/>
          <pc:sldMk cId="2698981651" sldId="2147482873"/>
        </pc:sldMkLst>
        <pc:spChg chg="mod">
          <ac:chgData name="Justin Yoo" userId="72290f8e-9d14-4509-9bdc-6837d2b9e6e4" providerId="ADAL" clId="{7D57C4C3-1E43-54D6-97BB-6033EB1E9F22}" dt="2026-01-19T06:39:28.865" v="294" actId="20577"/>
          <ac:spMkLst>
            <pc:docMk/>
            <pc:sldMk cId="2698981651" sldId="2147482873"/>
            <ac:spMk id="2" creationId="{0232EC62-CCF1-DCFA-85F3-B09034787811}"/>
          </ac:spMkLst>
        </pc:spChg>
      </pc:sldChg>
      <pc:sldChg chg="addSp delSp modSp new mod modClrScheme chgLayout">
        <pc:chgData name="Justin Yoo" userId="72290f8e-9d14-4509-9bdc-6837d2b9e6e4" providerId="ADAL" clId="{7D57C4C3-1E43-54D6-97BB-6033EB1E9F22}" dt="2026-01-19T07:26:39.787" v="1965" actId="20577"/>
        <pc:sldMkLst>
          <pc:docMk/>
          <pc:sldMk cId="4174765422" sldId="2147482874"/>
        </pc:sldMkLst>
        <pc:spChg chg="del">
          <ac:chgData name="Justin Yoo" userId="72290f8e-9d14-4509-9bdc-6837d2b9e6e4" providerId="ADAL" clId="{7D57C4C3-1E43-54D6-97BB-6033EB1E9F22}" dt="2026-01-19T07:07:00.927" v="1202" actId="700"/>
          <ac:spMkLst>
            <pc:docMk/>
            <pc:sldMk cId="4174765422" sldId="2147482874"/>
            <ac:spMk id="2" creationId="{7A44F1F4-850A-6AA2-9054-D994979239FC}"/>
          </ac:spMkLst>
        </pc:spChg>
        <pc:spChg chg="add mod">
          <ac:chgData name="Justin Yoo" userId="72290f8e-9d14-4509-9bdc-6837d2b9e6e4" providerId="ADAL" clId="{7D57C4C3-1E43-54D6-97BB-6033EB1E9F22}" dt="2026-01-19T07:07:09.467" v="1235" actId="20577"/>
          <ac:spMkLst>
            <pc:docMk/>
            <pc:sldMk cId="4174765422" sldId="2147482874"/>
            <ac:spMk id="3" creationId="{61C3BC28-2B3F-02AD-FAF2-A3FEF2A4B57B}"/>
          </ac:spMkLst>
        </pc:spChg>
        <pc:spChg chg="add del mod">
          <ac:chgData name="Justin Yoo" userId="72290f8e-9d14-4509-9bdc-6837d2b9e6e4" providerId="ADAL" clId="{7D57C4C3-1E43-54D6-97BB-6033EB1E9F22}" dt="2026-01-19T07:21:06.232" v="1679" actId="478"/>
          <ac:spMkLst>
            <pc:docMk/>
            <pc:sldMk cId="4174765422" sldId="2147482874"/>
            <ac:spMk id="4" creationId="{C2728860-DC63-660E-AFB8-28FED0C1BE26}"/>
          </ac:spMkLst>
        </pc:spChg>
        <pc:spChg chg="add del mod">
          <ac:chgData name="Justin Yoo" userId="72290f8e-9d14-4509-9bdc-6837d2b9e6e4" providerId="ADAL" clId="{7D57C4C3-1E43-54D6-97BB-6033EB1E9F22}" dt="2026-01-19T07:21:06.232" v="1679" actId="478"/>
          <ac:spMkLst>
            <pc:docMk/>
            <pc:sldMk cId="4174765422" sldId="2147482874"/>
            <ac:spMk id="5" creationId="{049DB6C2-E6DC-2C03-0264-C130E408302E}"/>
          </ac:spMkLst>
        </pc:spChg>
        <pc:spChg chg="add del mod">
          <ac:chgData name="Justin Yoo" userId="72290f8e-9d14-4509-9bdc-6837d2b9e6e4" providerId="ADAL" clId="{7D57C4C3-1E43-54D6-97BB-6033EB1E9F22}" dt="2026-01-19T07:21:06.232" v="1679" actId="478"/>
          <ac:spMkLst>
            <pc:docMk/>
            <pc:sldMk cId="4174765422" sldId="2147482874"/>
            <ac:spMk id="6" creationId="{ED02B29D-677C-43E5-EF04-56FA826D751C}"/>
          </ac:spMkLst>
        </pc:spChg>
        <pc:spChg chg="add del mod">
          <ac:chgData name="Justin Yoo" userId="72290f8e-9d14-4509-9bdc-6837d2b9e6e4" providerId="ADAL" clId="{7D57C4C3-1E43-54D6-97BB-6033EB1E9F22}" dt="2026-01-19T07:21:06.232" v="1679" actId="478"/>
          <ac:spMkLst>
            <pc:docMk/>
            <pc:sldMk cId="4174765422" sldId="2147482874"/>
            <ac:spMk id="14" creationId="{09BBAD11-40F5-CF7F-2862-F2E43BC7DC2B}"/>
          </ac:spMkLst>
        </pc:spChg>
        <pc:spChg chg="add del mod">
          <ac:chgData name="Justin Yoo" userId="72290f8e-9d14-4509-9bdc-6837d2b9e6e4" providerId="ADAL" clId="{7D57C4C3-1E43-54D6-97BB-6033EB1E9F22}" dt="2026-01-19T07:21:06.232" v="1679" actId="478"/>
          <ac:spMkLst>
            <pc:docMk/>
            <pc:sldMk cId="4174765422" sldId="2147482874"/>
            <ac:spMk id="15" creationId="{066C5281-4D19-F6E5-05C2-C215422BB19E}"/>
          </ac:spMkLst>
        </pc:spChg>
        <pc:spChg chg="add del mod">
          <ac:chgData name="Justin Yoo" userId="72290f8e-9d14-4509-9bdc-6837d2b9e6e4" providerId="ADAL" clId="{7D57C4C3-1E43-54D6-97BB-6033EB1E9F22}" dt="2026-01-19T07:12:17.291" v="1445" actId="478"/>
          <ac:spMkLst>
            <pc:docMk/>
            <pc:sldMk cId="4174765422" sldId="2147482874"/>
            <ac:spMk id="16" creationId="{9F84FA03-E478-EFF7-87EC-3DFA5AD956D0}"/>
          </ac:spMkLst>
        </pc:spChg>
        <pc:spChg chg="add del mod">
          <ac:chgData name="Justin Yoo" userId="72290f8e-9d14-4509-9bdc-6837d2b9e6e4" providerId="ADAL" clId="{7D57C4C3-1E43-54D6-97BB-6033EB1E9F22}" dt="2026-01-19T07:21:06.232" v="1679" actId="478"/>
          <ac:spMkLst>
            <pc:docMk/>
            <pc:sldMk cId="4174765422" sldId="2147482874"/>
            <ac:spMk id="17" creationId="{6720640E-660C-03F0-FD61-421AE3CF4FE7}"/>
          </ac:spMkLst>
        </pc:spChg>
        <pc:spChg chg="add del mod">
          <ac:chgData name="Justin Yoo" userId="72290f8e-9d14-4509-9bdc-6837d2b9e6e4" providerId="ADAL" clId="{7D57C4C3-1E43-54D6-97BB-6033EB1E9F22}" dt="2026-01-19T07:21:06.232" v="1679" actId="478"/>
          <ac:spMkLst>
            <pc:docMk/>
            <pc:sldMk cId="4174765422" sldId="2147482874"/>
            <ac:spMk id="18" creationId="{E1496E47-B9FE-DD70-187B-9EF8B81CCF27}"/>
          </ac:spMkLst>
        </pc:spChg>
        <pc:spChg chg="mod">
          <ac:chgData name="Justin Yoo" userId="72290f8e-9d14-4509-9bdc-6837d2b9e6e4" providerId="ADAL" clId="{7D57C4C3-1E43-54D6-97BB-6033EB1E9F22}" dt="2026-01-19T07:25:23.451" v="1813" actId="20577"/>
          <ac:spMkLst>
            <pc:docMk/>
            <pc:sldMk cId="4174765422" sldId="2147482874"/>
            <ac:spMk id="21" creationId="{993E0B05-FA99-5970-87DA-C748342736A0}"/>
          </ac:spMkLst>
        </pc:spChg>
        <pc:spChg chg="add mod">
          <ac:chgData name="Justin Yoo" userId="72290f8e-9d14-4509-9bdc-6837d2b9e6e4" providerId="ADAL" clId="{7D57C4C3-1E43-54D6-97BB-6033EB1E9F22}" dt="2026-01-19T07:21:55.803" v="1684" actId="2711"/>
          <ac:spMkLst>
            <pc:docMk/>
            <pc:sldMk cId="4174765422" sldId="2147482874"/>
            <ac:spMk id="22" creationId="{099AA596-4B08-81F7-D6E2-1AD0FA09FB84}"/>
          </ac:spMkLst>
        </pc:spChg>
        <pc:spChg chg="add mod">
          <ac:chgData name="Justin Yoo" userId="72290f8e-9d14-4509-9bdc-6837d2b9e6e4" providerId="ADAL" clId="{7D57C4C3-1E43-54D6-97BB-6033EB1E9F22}" dt="2026-01-19T07:26:39.787" v="1965" actId="20577"/>
          <ac:spMkLst>
            <pc:docMk/>
            <pc:sldMk cId="4174765422" sldId="2147482874"/>
            <ac:spMk id="23" creationId="{059F4D9E-A5C3-A559-BA62-07648CF6E51E}"/>
          </ac:spMkLst>
        </pc:spChg>
        <pc:spChg chg="mod">
          <ac:chgData name="Justin Yoo" userId="72290f8e-9d14-4509-9bdc-6837d2b9e6e4" providerId="ADAL" clId="{7D57C4C3-1E43-54D6-97BB-6033EB1E9F22}" dt="2026-01-19T07:21:32.028" v="1683" actId="207"/>
          <ac:spMkLst>
            <pc:docMk/>
            <pc:sldMk cId="4174765422" sldId="2147482874"/>
            <ac:spMk id="28" creationId="{74F25A95-D783-561B-7123-132C0E1141BF}"/>
          </ac:spMkLst>
        </pc:spChg>
        <pc:spChg chg="mod">
          <ac:chgData name="Justin Yoo" userId="72290f8e-9d14-4509-9bdc-6837d2b9e6e4" providerId="ADAL" clId="{7D57C4C3-1E43-54D6-97BB-6033EB1E9F22}" dt="2026-01-19T07:21:32.028" v="1683" actId="207"/>
          <ac:spMkLst>
            <pc:docMk/>
            <pc:sldMk cId="4174765422" sldId="2147482874"/>
            <ac:spMk id="29" creationId="{75BFF27B-BB11-6994-E158-E442AB14D64E}"/>
          </ac:spMkLst>
        </pc:spChg>
        <pc:spChg chg="mod">
          <ac:chgData name="Justin Yoo" userId="72290f8e-9d14-4509-9bdc-6837d2b9e6e4" providerId="ADAL" clId="{7D57C4C3-1E43-54D6-97BB-6033EB1E9F22}" dt="2026-01-19T07:21:32.028" v="1683" actId="207"/>
          <ac:spMkLst>
            <pc:docMk/>
            <pc:sldMk cId="4174765422" sldId="2147482874"/>
            <ac:spMk id="31" creationId="{1C59C33F-79F2-F8B5-2AE9-183A09E10B67}"/>
          </ac:spMkLst>
        </pc:spChg>
        <pc:spChg chg="add mod">
          <ac:chgData name="Justin Yoo" userId="72290f8e-9d14-4509-9bdc-6837d2b9e6e4" providerId="ADAL" clId="{7D57C4C3-1E43-54D6-97BB-6033EB1E9F22}" dt="2026-01-19T07:21:55.803" v="1684" actId="2711"/>
          <ac:spMkLst>
            <pc:docMk/>
            <pc:sldMk cId="4174765422" sldId="2147482874"/>
            <ac:spMk id="32" creationId="{2A3B22C8-CF65-EF1F-4BF5-2FC676999828}"/>
          </ac:spMkLst>
        </pc:spChg>
        <pc:spChg chg="add mod">
          <ac:chgData name="Justin Yoo" userId="72290f8e-9d14-4509-9bdc-6837d2b9e6e4" providerId="ADAL" clId="{7D57C4C3-1E43-54D6-97BB-6033EB1E9F22}" dt="2026-01-19T07:21:55.803" v="1684" actId="2711"/>
          <ac:spMkLst>
            <pc:docMk/>
            <pc:sldMk cId="4174765422" sldId="2147482874"/>
            <ac:spMk id="34" creationId="{A638D124-03FA-6711-AA0E-FF0D9F0A591B}"/>
          </ac:spMkLst>
        </pc:spChg>
        <pc:spChg chg="add mod">
          <ac:chgData name="Justin Yoo" userId="72290f8e-9d14-4509-9bdc-6837d2b9e6e4" providerId="ADAL" clId="{7D57C4C3-1E43-54D6-97BB-6033EB1E9F22}" dt="2026-01-19T07:21:55.803" v="1684" actId="2711"/>
          <ac:spMkLst>
            <pc:docMk/>
            <pc:sldMk cId="4174765422" sldId="2147482874"/>
            <ac:spMk id="38" creationId="{9E9EB848-8F6E-A66C-AF60-2E761B78225B}"/>
          </ac:spMkLst>
        </pc:spChg>
        <pc:spChg chg="add mod">
          <ac:chgData name="Justin Yoo" userId="72290f8e-9d14-4509-9bdc-6837d2b9e6e4" providerId="ADAL" clId="{7D57C4C3-1E43-54D6-97BB-6033EB1E9F22}" dt="2026-01-19T07:21:55.803" v="1684" actId="2711"/>
          <ac:spMkLst>
            <pc:docMk/>
            <pc:sldMk cId="4174765422" sldId="2147482874"/>
            <ac:spMk id="39" creationId="{D1CC8F99-31BD-BD08-7FEA-C472CE31B1D8}"/>
          </ac:spMkLst>
        </pc:spChg>
        <pc:spChg chg="add mod">
          <ac:chgData name="Justin Yoo" userId="72290f8e-9d14-4509-9bdc-6837d2b9e6e4" providerId="ADAL" clId="{7D57C4C3-1E43-54D6-97BB-6033EB1E9F22}" dt="2026-01-19T07:23:59.567" v="1811" actId="554"/>
          <ac:spMkLst>
            <pc:docMk/>
            <pc:sldMk cId="4174765422" sldId="2147482874"/>
            <ac:spMk id="41" creationId="{E4AFFA5A-E9AE-938E-9DAE-AFD029A3635C}"/>
          </ac:spMkLst>
        </pc:spChg>
        <pc:spChg chg="add mod">
          <ac:chgData name="Justin Yoo" userId="72290f8e-9d14-4509-9bdc-6837d2b9e6e4" providerId="ADAL" clId="{7D57C4C3-1E43-54D6-97BB-6033EB1E9F22}" dt="2026-01-19T07:21:55.803" v="1684" actId="2711"/>
          <ac:spMkLst>
            <pc:docMk/>
            <pc:sldMk cId="4174765422" sldId="2147482874"/>
            <ac:spMk id="49" creationId="{978A6B28-FBE7-06EB-3F9C-20AB312C5E89}"/>
          </ac:spMkLst>
        </pc:spChg>
        <pc:spChg chg="add mod">
          <ac:chgData name="Justin Yoo" userId="72290f8e-9d14-4509-9bdc-6837d2b9e6e4" providerId="ADAL" clId="{7D57C4C3-1E43-54D6-97BB-6033EB1E9F22}" dt="2026-01-19T07:21:55.803" v="1684" actId="2711"/>
          <ac:spMkLst>
            <pc:docMk/>
            <pc:sldMk cId="4174765422" sldId="2147482874"/>
            <ac:spMk id="50" creationId="{C46C2043-85A2-99C0-1D16-B0D547A8FD1E}"/>
          </ac:spMkLst>
        </pc:spChg>
        <pc:spChg chg="add mod">
          <ac:chgData name="Justin Yoo" userId="72290f8e-9d14-4509-9bdc-6837d2b9e6e4" providerId="ADAL" clId="{7D57C4C3-1E43-54D6-97BB-6033EB1E9F22}" dt="2026-01-19T07:21:55.803" v="1684" actId="2711"/>
          <ac:spMkLst>
            <pc:docMk/>
            <pc:sldMk cId="4174765422" sldId="2147482874"/>
            <ac:spMk id="53" creationId="{96483FC5-B258-7010-0551-87E642540565}"/>
          </ac:spMkLst>
        </pc:spChg>
        <pc:picChg chg="add del mod">
          <ac:chgData name="Justin Yoo" userId="72290f8e-9d14-4509-9bdc-6837d2b9e6e4" providerId="ADAL" clId="{7D57C4C3-1E43-54D6-97BB-6033EB1E9F22}" dt="2026-01-19T07:21:06.232" v="1679" actId="478"/>
          <ac:picMkLst>
            <pc:docMk/>
            <pc:sldMk cId="4174765422" sldId="2147482874"/>
            <ac:picMk id="19" creationId="{18D501C1-4113-29B8-1D6F-8E698937FC47}"/>
          </ac:picMkLst>
        </pc:picChg>
        <pc:cxnChg chg="add del mod">
          <ac:chgData name="Justin Yoo" userId="72290f8e-9d14-4509-9bdc-6837d2b9e6e4" providerId="ADAL" clId="{7D57C4C3-1E43-54D6-97BB-6033EB1E9F22}" dt="2026-01-19T07:21:06.232" v="1679" actId="478"/>
          <ac:cxnSpMkLst>
            <pc:docMk/>
            <pc:sldMk cId="4174765422" sldId="2147482874"/>
            <ac:cxnSpMk id="8" creationId="{B83B6C63-5339-E109-744E-073CEBC52FC7}"/>
          </ac:cxnSpMkLst>
        </pc:cxnChg>
        <pc:cxnChg chg="add del mod">
          <ac:chgData name="Justin Yoo" userId="72290f8e-9d14-4509-9bdc-6837d2b9e6e4" providerId="ADAL" clId="{7D57C4C3-1E43-54D6-97BB-6033EB1E9F22}" dt="2026-01-19T07:21:06.232" v="1679" actId="478"/>
          <ac:cxnSpMkLst>
            <pc:docMk/>
            <pc:sldMk cId="4174765422" sldId="2147482874"/>
            <ac:cxnSpMk id="9" creationId="{E8501D13-5347-2CE5-39E6-7CEA03E05884}"/>
          </ac:cxnSpMkLst>
        </pc:cxnChg>
      </pc:sldChg>
      <pc:sldChg chg="addSp delSp modSp new mod chgLayout">
        <pc:chgData name="Justin Yoo" userId="72290f8e-9d14-4509-9bdc-6837d2b9e6e4" providerId="ADAL" clId="{7D57C4C3-1E43-54D6-97BB-6033EB1E9F22}" dt="2026-01-19T07:48:34.573" v="2004" actId="20577"/>
        <pc:sldMkLst>
          <pc:docMk/>
          <pc:sldMk cId="3411133279" sldId="2147482875"/>
        </pc:sldMkLst>
        <pc:spChg chg="del mod ord">
          <ac:chgData name="Justin Yoo" userId="72290f8e-9d14-4509-9bdc-6837d2b9e6e4" providerId="ADAL" clId="{7D57C4C3-1E43-54D6-97BB-6033EB1E9F22}" dt="2026-01-19T07:48:19.353" v="1967" actId="700"/>
          <ac:spMkLst>
            <pc:docMk/>
            <pc:sldMk cId="3411133279" sldId="2147482875"/>
            <ac:spMk id="2" creationId="{CB9970AB-B16D-3ADC-FA60-5AAA56CED33C}"/>
          </ac:spMkLst>
        </pc:spChg>
        <pc:spChg chg="add mod ord">
          <ac:chgData name="Justin Yoo" userId="72290f8e-9d14-4509-9bdc-6837d2b9e6e4" providerId="ADAL" clId="{7D57C4C3-1E43-54D6-97BB-6033EB1E9F22}" dt="2026-01-19T07:48:34.573" v="2004" actId="20577"/>
          <ac:spMkLst>
            <pc:docMk/>
            <pc:sldMk cId="3411133279" sldId="2147482875"/>
            <ac:spMk id="3" creationId="{FFB0A428-E44E-B8B5-8296-3B5398B1C68F}"/>
          </ac:spMkLst>
        </pc:spChg>
      </pc:sldChg>
      <pc:sldChg chg="addSp delSp modSp new mod modAnim chgLayout">
        <pc:chgData name="Justin Yoo" userId="72290f8e-9d14-4509-9bdc-6837d2b9e6e4" providerId="ADAL" clId="{7D57C4C3-1E43-54D6-97BB-6033EB1E9F22}" dt="2026-01-19T07:58:25.263" v="2477" actId="164"/>
        <pc:sldMkLst>
          <pc:docMk/>
          <pc:sldMk cId="152717539" sldId="2147482876"/>
        </pc:sldMkLst>
        <pc:spChg chg="del mod ord">
          <ac:chgData name="Justin Yoo" userId="72290f8e-9d14-4509-9bdc-6837d2b9e6e4" providerId="ADAL" clId="{7D57C4C3-1E43-54D6-97BB-6033EB1E9F22}" dt="2026-01-19T07:49:51.705" v="2152" actId="700"/>
          <ac:spMkLst>
            <pc:docMk/>
            <pc:sldMk cId="152717539" sldId="2147482876"/>
            <ac:spMk id="2" creationId="{68B60390-B8AC-BCC0-50EB-60E8D5409BBD}"/>
          </ac:spMkLst>
        </pc:spChg>
        <pc:spChg chg="add mod ord">
          <ac:chgData name="Justin Yoo" userId="72290f8e-9d14-4509-9bdc-6837d2b9e6e4" providerId="ADAL" clId="{7D57C4C3-1E43-54D6-97BB-6033EB1E9F22}" dt="2026-01-19T07:50:21.644" v="2300" actId="20577"/>
          <ac:spMkLst>
            <pc:docMk/>
            <pc:sldMk cId="152717539" sldId="2147482876"/>
            <ac:spMk id="3" creationId="{6AB8B3E8-EC33-763E-2121-E1DDF3D4016A}"/>
          </ac:spMkLst>
        </pc:spChg>
        <pc:spChg chg="mod">
          <ac:chgData name="Justin Yoo" userId="72290f8e-9d14-4509-9bdc-6837d2b9e6e4" providerId="ADAL" clId="{7D57C4C3-1E43-54D6-97BB-6033EB1E9F22}" dt="2026-01-19T07:55:01.888" v="2474"/>
          <ac:spMkLst>
            <pc:docMk/>
            <pc:sldMk cId="152717539" sldId="2147482876"/>
            <ac:spMk id="4" creationId="{FEE86C84-8C42-47C4-6ED2-FE85EAEFD2FB}"/>
          </ac:spMkLst>
        </pc:spChg>
        <pc:spChg chg="add mod">
          <ac:chgData name="Justin Yoo" userId="72290f8e-9d14-4509-9bdc-6837d2b9e6e4" providerId="ADAL" clId="{7D57C4C3-1E43-54D6-97BB-6033EB1E9F22}" dt="2026-01-19T07:55:01.888" v="2474"/>
          <ac:spMkLst>
            <pc:docMk/>
            <pc:sldMk cId="152717539" sldId="2147482876"/>
            <ac:spMk id="7" creationId="{8F583D39-DD35-A4DC-EF3C-EBB9B6970A43}"/>
          </ac:spMkLst>
        </pc:spChg>
        <pc:spChg chg="mod topLvl">
          <ac:chgData name="Justin Yoo" userId="72290f8e-9d14-4509-9bdc-6837d2b9e6e4" providerId="ADAL" clId="{7D57C4C3-1E43-54D6-97BB-6033EB1E9F22}" dt="2026-01-19T07:56:51.523" v="2476" actId="165"/>
          <ac:spMkLst>
            <pc:docMk/>
            <pc:sldMk cId="152717539" sldId="2147482876"/>
            <ac:spMk id="9" creationId="{BE4CBDD6-4CF2-D625-1287-7522F2720939}"/>
          </ac:spMkLst>
        </pc:spChg>
        <pc:spChg chg="mod topLvl">
          <ac:chgData name="Justin Yoo" userId="72290f8e-9d14-4509-9bdc-6837d2b9e6e4" providerId="ADAL" clId="{7D57C4C3-1E43-54D6-97BB-6033EB1E9F22}" dt="2026-01-19T07:56:51.523" v="2476" actId="165"/>
          <ac:spMkLst>
            <pc:docMk/>
            <pc:sldMk cId="152717539" sldId="2147482876"/>
            <ac:spMk id="10" creationId="{EEA58EB3-E615-9D1C-96DB-90AC55355B9C}"/>
          </ac:spMkLst>
        </pc:spChg>
        <pc:spChg chg="mod">
          <ac:chgData name="Justin Yoo" userId="72290f8e-9d14-4509-9bdc-6837d2b9e6e4" providerId="ADAL" clId="{7D57C4C3-1E43-54D6-97BB-6033EB1E9F22}" dt="2026-01-19T07:51:00.036" v="2303" actId="207"/>
          <ac:spMkLst>
            <pc:docMk/>
            <pc:sldMk cId="152717539" sldId="2147482876"/>
            <ac:spMk id="11" creationId="{7FC5CAA8-1530-9745-84B0-721F5A321A6B}"/>
          </ac:spMkLst>
        </pc:spChg>
        <pc:spChg chg="mod">
          <ac:chgData name="Justin Yoo" userId="72290f8e-9d14-4509-9bdc-6837d2b9e6e4" providerId="ADAL" clId="{7D57C4C3-1E43-54D6-97BB-6033EB1E9F22}" dt="2026-01-19T07:51:00.036" v="2303" actId="207"/>
          <ac:spMkLst>
            <pc:docMk/>
            <pc:sldMk cId="152717539" sldId="2147482876"/>
            <ac:spMk id="12" creationId="{1DF8DFE2-23FE-CD76-EE1E-58F1DC9270D1}"/>
          </ac:spMkLst>
        </pc:spChg>
        <pc:spChg chg="add mod">
          <ac:chgData name="Justin Yoo" userId="72290f8e-9d14-4509-9bdc-6837d2b9e6e4" providerId="ADAL" clId="{7D57C4C3-1E43-54D6-97BB-6033EB1E9F22}" dt="2026-01-19T07:51:00.036" v="2303" actId="207"/>
          <ac:spMkLst>
            <pc:docMk/>
            <pc:sldMk cId="152717539" sldId="2147482876"/>
            <ac:spMk id="13" creationId="{CBF92472-BEF5-063E-E41D-E38FAE3E3F5F}"/>
          </ac:spMkLst>
        </pc:spChg>
        <pc:spChg chg="mod">
          <ac:chgData name="Justin Yoo" userId="72290f8e-9d14-4509-9bdc-6837d2b9e6e4" providerId="ADAL" clId="{7D57C4C3-1E43-54D6-97BB-6033EB1E9F22}" dt="2026-01-19T07:51:15.319" v="2304" actId="207"/>
          <ac:spMkLst>
            <pc:docMk/>
            <pc:sldMk cId="152717539" sldId="2147482876"/>
            <ac:spMk id="15" creationId="{98722167-382D-EF90-CC19-1C582D1C0D9B}"/>
          </ac:spMkLst>
        </pc:spChg>
        <pc:spChg chg="mod">
          <ac:chgData name="Justin Yoo" userId="72290f8e-9d14-4509-9bdc-6837d2b9e6e4" providerId="ADAL" clId="{7D57C4C3-1E43-54D6-97BB-6033EB1E9F22}" dt="2026-01-19T07:51:15.319" v="2304" actId="207"/>
          <ac:spMkLst>
            <pc:docMk/>
            <pc:sldMk cId="152717539" sldId="2147482876"/>
            <ac:spMk id="16" creationId="{7F7E3294-1C3F-8D4C-C480-5BE01C8DC5E6}"/>
          </ac:spMkLst>
        </pc:spChg>
        <pc:spChg chg="add mod">
          <ac:chgData name="Justin Yoo" userId="72290f8e-9d14-4509-9bdc-6837d2b9e6e4" providerId="ADAL" clId="{7D57C4C3-1E43-54D6-97BB-6033EB1E9F22}" dt="2026-01-19T07:51:15.319" v="2304" actId="207"/>
          <ac:spMkLst>
            <pc:docMk/>
            <pc:sldMk cId="152717539" sldId="2147482876"/>
            <ac:spMk id="17" creationId="{5912C28F-4EDD-E2D5-7F47-5C57B18CFCA8}"/>
          </ac:spMkLst>
        </pc:spChg>
        <pc:spChg chg="add mod">
          <ac:chgData name="Justin Yoo" userId="72290f8e-9d14-4509-9bdc-6837d2b9e6e4" providerId="ADAL" clId="{7D57C4C3-1E43-54D6-97BB-6033EB1E9F22}" dt="2026-01-19T07:51:00.036" v="2303" actId="207"/>
          <ac:spMkLst>
            <pc:docMk/>
            <pc:sldMk cId="152717539" sldId="2147482876"/>
            <ac:spMk id="19" creationId="{33CBD3C9-A7A1-EAEA-197F-91076DE1EDE2}"/>
          </ac:spMkLst>
        </pc:spChg>
        <pc:spChg chg="add mod">
          <ac:chgData name="Justin Yoo" userId="72290f8e-9d14-4509-9bdc-6837d2b9e6e4" providerId="ADAL" clId="{7D57C4C3-1E43-54D6-97BB-6033EB1E9F22}" dt="2026-01-19T07:51:00.036" v="2303" actId="207"/>
          <ac:spMkLst>
            <pc:docMk/>
            <pc:sldMk cId="152717539" sldId="2147482876"/>
            <ac:spMk id="20" creationId="{246DD743-D820-244F-AAD9-7757A6371F80}"/>
          </ac:spMkLst>
        </pc:spChg>
        <pc:spChg chg="mod">
          <ac:chgData name="Justin Yoo" userId="72290f8e-9d14-4509-9bdc-6837d2b9e6e4" providerId="ADAL" clId="{7D57C4C3-1E43-54D6-97BB-6033EB1E9F22}" dt="2026-01-19T07:51:00.036" v="2303" actId="207"/>
          <ac:spMkLst>
            <pc:docMk/>
            <pc:sldMk cId="152717539" sldId="2147482876"/>
            <ac:spMk id="21" creationId="{B643DEE9-C1A3-08CC-EDDD-6A1DC4A416CF}"/>
          </ac:spMkLst>
        </pc:spChg>
        <pc:spChg chg="add mod">
          <ac:chgData name="Justin Yoo" userId="72290f8e-9d14-4509-9bdc-6837d2b9e6e4" providerId="ADAL" clId="{7D57C4C3-1E43-54D6-97BB-6033EB1E9F22}" dt="2026-01-19T07:50:30.881" v="2301"/>
          <ac:spMkLst>
            <pc:docMk/>
            <pc:sldMk cId="152717539" sldId="2147482876"/>
            <ac:spMk id="22" creationId="{376A82F0-CC6E-EC51-29DD-65F22C198415}"/>
          </ac:spMkLst>
        </pc:spChg>
        <pc:spChg chg="mod">
          <ac:chgData name="Justin Yoo" userId="72290f8e-9d14-4509-9bdc-6837d2b9e6e4" providerId="ADAL" clId="{7D57C4C3-1E43-54D6-97BB-6033EB1E9F22}" dt="2026-01-19T07:54:35.954" v="2470" actId="2711"/>
          <ac:spMkLst>
            <pc:docMk/>
            <pc:sldMk cId="152717539" sldId="2147482876"/>
            <ac:spMk id="23" creationId="{B6069769-3B72-05A4-D8A2-16C23759103E}"/>
          </ac:spMkLst>
        </pc:spChg>
        <pc:spChg chg="mod">
          <ac:chgData name="Justin Yoo" userId="72290f8e-9d14-4509-9bdc-6837d2b9e6e4" providerId="ADAL" clId="{7D57C4C3-1E43-54D6-97BB-6033EB1E9F22}" dt="2026-01-19T07:54:35.954" v="2470" actId="2711"/>
          <ac:spMkLst>
            <pc:docMk/>
            <pc:sldMk cId="152717539" sldId="2147482876"/>
            <ac:spMk id="24" creationId="{FDB42F53-823B-23B8-8013-546F84CA1508}"/>
          </ac:spMkLst>
        </pc:spChg>
        <pc:spChg chg="add mod">
          <ac:chgData name="Justin Yoo" userId="72290f8e-9d14-4509-9bdc-6837d2b9e6e4" providerId="ADAL" clId="{7D57C4C3-1E43-54D6-97BB-6033EB1E9F22}" dt="2026-01-19T07:54:35.954" v="2470" actId="2711"/>
          <ac:spMkLst>
            <pc:docMk/>
            <pc:sldMk cId="152717539" sldId="2147482876"/>
            <ac:spMk id="25" creationId="{FCA1A418-846D-2843-0A2A-309242CDEDAD}"/>
          </ac:spMkLst>
        </pc:spChg>
        <pc:spChg chg="add mod">
          <ac:chgData name="Justin Yoo" userId="72290f8e-9d14-4509-9bdc-6837d2b9e6e4" providerId="ADAL" clId="{7D57C4C3-1E43-54D6-97BB-6033EB1E9F22}" dt="2026-01-19T07:54:35.954" v="2470" actId="2711"/>
          <ac:spMkLst>
            <pc:docMk/>
            <pc:sldMk cId="152717539" sldId="2147482876"/>
            <ac:spMk id="26" creationId="{96691F74-5E88-511C-98BD-F5AB0FAF91D7}"/>
          </ac:spMkLst>
        </pc:spChg>
        <pc:spChg chg="mod">
          <ac:chgData name="Justin Yoo" userId="72290f8e-9d14-4509-9bdc-6837d2b9e6e4" providerId="ADAL" clId="{7D57C4C3-1E43-54D6-97BB-6033EB1E9F22}" dt="2026-01-19T07:54:35.954" v="2470" actId="2711"/>
          <ac:spMkLst>
            <pc:docMk/>
            <pc:sldMk cId="152717539" sldId="2147482876"/>
            <ac:spMk id="31" creationId="{DD1E549F-C5B8-9366-0E74-9FCC23476400}"/>
          </ac:spMkLst>
        </pc:spChg>
        <pc:spChg chg="mod">
          <ac:chgData name="Justin Yoo" userId="72290f8e-9d14-4509-9bdc-6837d2b9e6e4" providerId="ADAL" clId="{7D57C4C3-1E43-54D6-97BB-6033EB1E9F22}" dt="2026-01-19T07:54:35.954" v="2470" actId="2711"/>
          <ac:spMkLst>
            <pc:docMk/>
            <pc:sldMk cId="152717539" sldId="2147482876"/>
            <ac:spMk id="32" creationId="{ADCACDBE-7CCA-61A5-B27C-3F178C150217}"/>
          </ac:spMkLst>
        </pc:spChg>
        <pc:spChg chg="mod">
          <ac:chgData name="Justin Yoo" userId="72290f8e-9d14-4509-9bdc-6837d2b9e6e4" providerId="ADAL" clId="{7D57C4C3-1E43-54D6-97BB-6033EB1E9F22}" dt="2026-01-19T07:54:35.954" v="2470" actId="2711"/>
          <ac:spMkLst>
            <pc:docMk/>
            <pc:sldMk cId="152717539" sldId="2147482876"/>
            <ac:spMk id="33" creationId="{F663A14B-FBDE-279E-4404-FFCC75FCB0E6}"/>
          </ac:spMkLst>
        </pc:spChg>
        <pc:grpChg chg="del">
          <ac:chgData name="Justin Yoo" userId="72290f8e-9d14-4509-9bdc-6837d2b9e6e4" providerId="ADAL" clId="{7D57C4C3-1E43-54D6-97BB-6033EB1E9F22}" dt="2026-01-19T07:56:51.523" v="2476" actId="165"/>
          <ac:grpSpMkLst>
            <pc:docMk/>
            <pc:sldMk cId="152717539" sldId="2147482876"/>
            <ac:grpSpMk id="8" creationId="{3C74E4CE-C763-E7CD-035C-1249BE6EB6A9}"/>
          </ac:grpSpMkLst>
        </pc:grpChg>
        <pc:grpChg chg="mod">
          <ac:chgData name="Justin Yoo" userId="72290f8e-9d14-4509-9bdc-6837d2b9e6e4" providerId="ADAL" clId="{7D57C4C3-1E43-54D6-97BB-6033EB1E9F22}" dt="2026-01-19T07:51:15.319" v="2304" actId="207"/>
          <ac:grpSpMkLst>
            <pc:docMk/>
            <pc:sldMk cId="152717539" sldId="2147482876"/>
            <ac:grpSpMk id="14" creationId="{A8FD7DB9-00A6-25CD-8642-9753B851B376}"/>
          </ac:grpSpMkLst>
        </pc:grpChg>
        <pc:grpChg chg="add">
          <ac:chgData name="Justin Yoo" userId="72290f8e-9d14-4509-9bdc-6837d2b9e6e4" providerId="ADAL" clId="{7D57C4C3-1E43-54D6-97BB-6033EB1E9F22}" dt="2026-01-19T07:58:25.263" v="2477" actId="164"/>
          <ac:grpSpMkLst>
            <pc:docMk/>
            <pc:sldMk cId="152717539" sldId="2147482876"/>
            <ac:grpSpMk id="35" creationId="{D8B9D574-DAB8-9EF0-1839-CB2822F08266}"/>
          </ac:grpSpMkLst>
        </pc:grpChg>
        <pc:picChg chg="mod">
          <ac:chgData name="Justin Yoo" userId="72290f8e-9d14-4509-9bdc-6837d2b9e6e4" providerId="ADAL" clId="{7D57C4C3-1E43-54D6-97BB-6033EB1E9F22}" dt="2026-01-19T07:51:15.319" v="2304" actId="207"/>
          <ac:picMkLst>
            <pc:docMk/>
            <pc:sldMk cId="152717539" sldId="2147482876"/>
            <ac:picMk id="18" creationId="{61F31A43-C406-DD98-D13C-A6C0262B9669}"/>
          </ac:picMkLst>
        </pc:picChg>
        <pc:cxnChg chg="mod">
          <ac:chgData name="Justin Yoo" userId="72290f8e-9d14-4509-9bdc-6837d2b9e6e4" providerId="ADAL" clId="{7D57C4C3-1E43-54D6-97BB-6033EB1E9F22}" dt="2026-01-19T07:53:40.316" v="2397" actId="14100"/>
          <ac:cxnSpMkLst>
            <pc:docMk/>
            <pc:sldMk cId="152717539" sldId="2147482876"/>
            <ac:cxnSpMk id="5" creationId="{6BC34635-14EA-14F4-EF1A-97D9EBC56037}"/>
          </ac:cxnSpMkLst>
        </pc:cxnChg>
        <pc:cxnChg chg="mod">
          <ac:chgData name="Justin Yoo" userId="72290f8e-9d14-4509-9bdc-6837d2b9e6e4" providerId="ADAL" clId="{7D57C4C3-1E43-54D6-97BB-6033EB1E9F22}" dt="2026-01-19T07:52:09.870" v="2318" actId="692"/>
          <ac:cxnSpMkLst>
            <pc:docMk/>
            <pc:sldMk cId="152717539" sldId="2147482876"/>
            <ac:cxnSpMk id="6" creationId="{427C1811-7C47-A9FF-33D2-BF93BF20134E}"/>
          </ac:cxnSpMkLst>
        </pc:cxnChg>
      </pc:sldChg>
      <pc:sldChg chg="addSp delSp modSp new del mod modClrScheme chgLayout">
        <pc:chgData name="Justin Yoo" userId="72290f8e-9d14-4509-9bdc-6837d2b9e6e4" providerId="ADAL" clId="{7D57C4C3-1E43-54D6-97BB-6033EB1E9F22}" dt="2026-01-19T07:49:45.867" v="2150" actId="2696"/>
        <pc:sldMkLst>
          <pc:docMk/>
          <pc:sldMk cId="2053060178" sldId="2147482876"/>
        </pc:sldMkLst>
        <pc:spChg chg="del">
          <ac:chgData name="Justin Yoo" userId="72290f8e-9d14-4509-9bdc-6837d2b9e6e4" providerId="ADAL" clId="{7D57C4C3-1E43-54D6-97BB-6033EB1E9F22}" dt="2026-01-19T07:48:42.772" v="2006" actId="700"/>
          <ac:spMkLst>
            <pc:docMk/>
            <pc:sldMk cId="2053060178" sldId="2147482876"/>
            <ac:spMk id="2" creationId="{68F65972-8D89-D945-0C48-E9820ADEBE5F}"/>
          </ac:spMkLst>
        </pc:spChg>
        <pc:spChg chg="add mod">
          <ac:chgData name="Justin Yoo" userId="72290f8e-9d14-4509-9bdc-6837d2b9e6e4" providerId="ADAL" clId="{7D57C4C3-1E43-54D6-97BB-6033EB1E9F22}" dt="2026-01-19T07:49:39.410" v="2149" actId="20577"/>
          <ac:spMkLst>
            <pc:docMk/>
            <pc:sldMk cId="2053060178" sldId="2147482876"/>
            <ac:spMk id="3" creationId="{84DB3C6D-853F-D135-2B77-6AA398CAAFC9}"/>
          </ac:spMkLst>
        </pc:spChg>
      </pc:sldChg>
      <pc:sldChg chg="addSp delSp modSp new mod modClrScheme chgLayout">
        <pc:chgData name="Justin Yoo" userId="72290f8e-9d14-4509-9bdc-6837d2b9e6e4" providerId="ADAL" clId="{7D57C4C3-1E43-54D6-97BB-6033EB1E9F22}" dt="2026-01-19T08:03:16.052" v="2612" actId="164"/>
        <pc:sldMkLst>
          <pc:docMk/>
          <pc:sldMk cId="4157660652" sldId="2147482877"/>
        </pc:sldMkLst>
        <pc:spChg chg="del">
          <ac:chgData name="Justin Yoo" userId="72290f8e-9d14-4509-9bdc-6837d2b9e6e4" providerId="ADAL" clId="{7D57C4C3-1E43-54D6-97BB-6033EB1E9F22}" dt="2026-01-19T07:58:42.236" v="2479" actId="700"/>
          <ac:spMkLst>
            <pc:docMk/>
            <pc:sldMk cId="4157660652" sldId="2147482877"/>
            <ac:spMk id="2" creationId="{B3143131-B2A6-5128-82B3-F440B762E396}"/>
          </ac:spMkLst>
        </pc:spChg>
        <pc:spChg chg="mod topLvl">
          <ac:chgData name="Justin Yoo" userId="72290f8e-9d14-4509-9bdc-6837d2b9e6e4" providerId="ADAL" clId="{7D57C4C3-1E43-54D6-97BB-6033EB1E9F22}" dt="2026-01-19T08:02:58.129" v="2607" actId="165"/>
          <ac:spMkLst>
            <pc:docMk/>
            <pc:sldMk cId="4157660652" sldId="2147482877"/>
            <ac:spMk id="4" creationId="{D678297F-BF35-8DA7-52E2-E6F8B5865FA0}"/>
          </ac:spMkLst>
        </pc:spChg>
        <pc:spChg chg="mod topLvl">
          <ac:chgData name="Justin Yoo" userId="72290f8e-9d14-4509-9bdc-6837d2b9e6e4" providerId="ADAL" clId="{7D57C4C3-1E43-54D6-97BB-6033EB1E9F22}" dt="2026-01-19T08:02:58.129" v="2607" actId="165"/>
          <ac:spMkLst>
            <pc:docMk/>
            <pc:sldMk cId="4157660652" sldId="2147482877"/>
            <ac:spMk id="5" creationId="{B74EED01-2FAF-47A0-40FD-7E044A553EFE}"/>
          </ac:spMkLst>
        </pc:spChg>
        <pc:spChg chg="mod topLvl">
          <ac:chgData name="Justin Yoo" userId="72290f8e-9d14-4509-9bdc-6837d2b9e6e4" providerId="ADAL" clId="{7D57C4C3-1E43-54D6-97BB-6033EB1E9F22}" dt="2026-01-19T08:02:58.129" v="2607" actId="165"/>
          <ac:spMkLst>
            <pc:docMk/>
            <pc:sldMk cId="4157660652" sldId="2147482877"/>
            <ac:spMk id="6" creationId="{5B4AF554-448A-070F-584E-167E179A9673}"/>
          </ac:spMkLst>
        </pc:spChg>
        <pc:spChg chg="mod topLvl">
          <ac:chgData name="Justin Yoo" userId="72290f8e-9d14-4509-9bdc-6837d2b9e6e4" providerId="ADAL" clId="{7D57C4C3-1E43-54D6-97BB-6033EB1E9F22}" dt="2026-01-19T08:02:58.129" v="2607" actId="165"/>
          <ac:spMkLst>
            <pc:docMk/>
            <pc:sldMk cId="4157660652" sldId="2147482877"/>
            <ac:spMk id="7" creationId="{B0FD141D-E10A-69FD-E776-882541C2636B}"/>
          </ac:spMkLst>
        </pc:spChg>
        <pc:spChg chg="mod topLvl">
          <ac:chgData name="Justin Yoo" userId="72290f8e-9d14-4509-9bdc-6837d2b9e6e4" providerId="ADAL" clId="{7D57C4C3-1E43-54D6-97BB-6033EB1E9F22}" dt="2026-01-19T08:02:58.129" v="2607" actId="165"/>
          <ac:spMkLst>
            <pc:docMk/>
            <pc:sldMk cId="4157660652" sldId="2147482877"/>
            <ac:spMk id="8" creationId="{2A2A611B-0F66-CA2E-461A-8FD921E4875C}"/>
          </ac:spMkLst>
        </pc:spChg>
        <pc:spChg chg="mod topLvl">
          <ac:chgData name="Justin Yoo" userId="72290f8e-9d14-4509-9bdc-6837d2b9e6e4" providerId="ADAL" clId="{7D57C4C3-1E43-54D6-97BB-6033EB1E9F22}" dt="2026-01-19T08:02:58.129" v="2607" actId="165"/>
          <ac:spMkLst>
            <pc:docMk/>
            <pc:sldMk cId="4157660652" sldId="2147482877"/>
            <ac:spMk id="13" creationId="{AAA2C39E-22C7-EEF4-33AC-D3BF97CACB5F}"/>
          </ac:spMkLst>
        </pc:spChg>
        <pc:spChg chg="mod topLvl">
          <ac:chgData name="Justin Yoo" userId="72290f8e-9d14-4509-9bdc-6837d2b9e6e4" providerId="ADAL" clId="{7D57C4C3-1E43-54D6-97BB-6033EB1E9F22}" dt="2026-01-19T08:02:58.129" v="2607" actId="165"/>
          <ac:spMkLst>
            <pc:docMk/>
            <pc:sldMk cId="4157660652" sldId="2147482877"/>
            <ac:spMk id="14" creationId="{2B57085B-DC26-7A69-E094-2851ED2FCCD8}"/>
          </ac:spMkLst>
        </pc:spChg>
        <pc:spChg chg="mod topLvl">
          <ac:chgData name="Justin Yoo" userId="72290f8e-9d14-4509-9bdc-6837d2b9e6e4" providerId="ADAL" clId="{7D57C4C3-1E43-54D6-97BB-6033EB1E9F22}" dt="2026-01-19T08:02:58.129" v="2607" actId="165"/>
          <ac:spMkLst>
            <pc:docMk/>
            <pc:sldMk cId="4157660652" sldId="2147482877"/>
            <ac:spMk id="15" creationId="{C4055DFD-7896-1D0A-4690-7CE5B71DE687}"/>
          </ac:spMkLst>
        </pc:spChg>
        <pc:spChg chg="add mod ord">
          <ac:chgData name="Justin Yoo" userId="72290f8e-9d14-4509-9bdc-6837d2b9e6e4" providerId="ADAL" clId="{7D57C4C3-1E43-54D6-97BB-6033EB1E9F22}" dt="2026-01-19T08:03:01.076" v="2609" actId="1076"/>
          <ac:spMkLst>
            <pc:docMk/>
            <pc:sldMk cId="4157660652" sldId="2147482877"/>
            <ac:spMk id="16" creationId="{750C9E8B-4645-1F02-2152-39C717C52844}"/>
          </ac:spMkLst>
        </pc:spChg>
        <pc:grpChg chg="add">
          <ac:chgData name="Justin Yoo" userId="72290f8e-9d14-4509-9bdc-6837d2b9e6e4" providerId="ADAL" clId="{7D57C4C3-1E43-54D6-97BB-6033EB1E9F22}" dt="2026-01-19T08:03:06.768" v="2610" actId="164"/>
          <ac:grpSpMkLst>
            <pc:docMk/>
            <pc:sldMk cId="4157660652" sldId="2147482877"/>
            <ac:grpSpMk id="17" creationId="{7A1DAFFC-AB52-2DA6-8432-D55AED751432}"/>
          </ac:grpSpMkLst>
        </pc:grpChg>
        <pc:grpChg chg="add">
          <ac:chgData name="Justin Yoo" userId="72290f8e-9d14-4509-9bdc-6837d2b9e6e4" providerId="ADAL" clId="{7D57C4C3-1E43-54D6-97BB-6033EB1E9F22}" dt="2026-01-19T08:03:11.395" v="2611" actId="164"/>
          <ac:grpSpMkLst>
            <pc:docMk/>
            <pc:sldMk cId="4157660652" sldId="2147482877"/>
            <ac:grpSpMk id="18" creationId="{8A607829-DB45-3185-FC20-9AEDC5B4E1C2}"/>
          </ac:grpSpMkLst>
        </pc:grpChg>
        <pc:grpChg chg="add">
          <ac:chgData name="Justin Yoo" userId="72290f8e-9d14-4509-9bdc-6837d2b9e6e4" providerId="ADAL" clId="{7D57C4C3-1E43-54D6-97BB-6033EB1E9F22}" dt="2026-01-19T08:03:16.052" v="2612" actId="164"/>
          <ac:grpSpMkLst>
            <pc:docMk/>
            <pc:sldMk cId="4157660652" sldId="2147482877"/>
            <ac:grpSpMk id="19" creationId="{6735EBCF-5834-1B54-32EF-363F54CA2763}"/>
          </ac:grpSpMkLst>
        </pc:grpChg>
        <pc:picChg chg="mod topLvl">
          <ac:chgData name="Justin Yoo" userId="72290f8e-9d14-4509-9bdc-6837d2b9e6e4" providerId="ADAL" clId="{7D57C4C3-1E43-54D6-97BB-6033EB1E9F22}" dt="2026-01-19T08:02:58.129" v="2607" actId="165"/>
          <ac:picMkLst>
            <pc:docMk/>
            <pc:sldMk cId="4157660652" sldId="2147482877"/>
            <ac:picMk id="10" creationId="{BB9AC1A7-5D7E-FD5B-9A21-C3381ED2701E}"/>
          </ac:picMkLst>
        </pc:picChg>
        <pc:picChg chg="mod topLvl">
          <ac:chgData name="Justin Yoo" userId="72290f8e-9d14-4509-9bdc-6837d2b9e6e4" providerId="ADAL" clId="{7D57C4C3-1E43-54D6-97BB-6033EB1E9F22}" dt="2026-01-19T08:02:58.129" v="2607" actId="165"/>
          <ac:picMkLst>
            <pc:docMk/>
            <pc:sldMk cId="4157660652" sldId="2147482877"/>
            <ac:picMk id="11" creationId="{96DE6064-61C2-A5AE-9D60-5A8E42355B76}"/>
          </ac:picMkLst>
        </pc:picChg>
      </pc:sldChg>
      <pc:sldChg chg="addSp delSp modSp new mod modTransition modClrScheme chgLayout">
        <pc:chgData name="Justin Yoo" userId="72290f8e-9d14-4509-9bdc-6837d2b9e6e4" providerId="ADAL" clId="{7D57C4C3-1E43-54D6-97BB-6033EB1E9F22}" dt="2026-01-19T08:09:21.942" v="2920" actId="20577"/>
        <pc:sldMkLst>
          <pc:docMk/>
          <pc:sldMk cId="556668241" sldId="2147482878"/>
        </pc:sldMkLst>
        <pc:spChg chg="del">
          <ac:chgData name="Justin Yoo" userId="72290f8e-9d14-4509-9bdc-6837d2b9e6e4" providerId="ADAL" clId="{7D57C4C3-1E43-54D6-97BB-6033EB1E9F22}" dt="2026-01-19T08:01:09.695" v="2602" actId="700"/>
          <ac:spMkLst>
            <pc:docMk/>
            <pc:sldMk cId="556668241" sldId="2147482878"/>
            <ac:spMk id="2" creationId="{32E3BB7A-85B6-658B-E01B-7F143D31ADFF}"/>
          </ac:spMkLst>
        </pc:spChg>
        <pc:spChg chg="add del">
          <ac:chgData name="Justin Yoo" userId="72290f8e-9d14-4509-9bdc-6837d2b9e6e4" providerId="ADAL" clId="{7D57C4C3-1E43-54D6-97BB-6033EB1E9F22}" dt="2026-01-19T08:06:54.125" v="2747" actId="478"/>
          <ac:spMkLst>
            <pc:docMk/>
            <pc:sldMk cId="556668241" sldId="2147482878"/>
            <ac:spMk id="12" creationId="{8D2195AF-F24C-A024-63FB-BE6C32DDFA74}"/>
          </ac:spMkLst>
        </pc:spChg>
        <pc:spChg chg="mod">
          <ac:chgData name="Justin Yoo" userId="72290f8e-9d14-4509-9bdc-6837d2b9e6e4" providerId="ADAL" clId="{7D57C4C3-1E43-54D6-97BB-6033EB1E9F22}" dt="2026-01-19T08:01:11.296" v="2603"/>
          <ac:spMkLst>
            <pc:docMk/>
            <pc:sldMk cId="556668241" sldId="2147482878"/>
            <ac:spMk id="15" creationId="{92FD81FA-B726-8C57-FEB8-A094C4FACDDC}"/>
          </ac:spMkLst>
        </pc:spChg>
        <pc:spChg chg="mod">
          <ac:chgData name="Justin Yoo" userId="72290f8e-9d14-4509-9bdc-6837d2b9e6e4" providerId="ADAL" clId="{7D57C4C3-1E43-54D6-97BB-6033EB1E9F22}" dt="2026-01-19T08:01:11.296" v="2603"/>
          <ac:spMkLst>
            <pc:docMk/>
            <pc:sldMk cId="556668241" sldId="2147482878"/>
            <ac:spMk id="22" creationId="{2AF8C0F2-6EA5-F285-7D4D-A3235F15334E}"/>
          </ac:spMkLst>
        </pc:spChg>
        <pc:spChg chg="mod">
          <ac:chgData name="Justin Yoo" userId="72290f8e-9d14-4509-9bdc-6837d2b9e6e4" providerId="ADAL" clId="{7D57C4C3-1E43-54D6-97BB-6033EB1E9F22}" dt="2026-01-19T08:01:11.296" v="2603"/>
          <ac:spMkLst>
            <pc:docMk/>
            <pc:sldMk cId="556668241" sldId="2147482878"/>
            <ac:spMk id="24" creationId="{1FC25EF6-7330-ED1D-AA4D-C9EF42D90870}"/>
          </ac:spMkLst>
        </pc:spChg>
        <pc:spChg chg="mod">
          <ac:chgData name="Justin Yoo" userId="72290f8e-9d14-4509-9bdc-6837d2b9e6e4" providerId="ADAL" clId="{7D57C4C3-1E43-54D6-97BB-6033EB1E9F22}" dt="2026-01-19T08:01:11.296" v="2603"/>
          <ac:spMkLst>
            <pc:docMk/>
            <pc:sldMk cId="556668241" sldId="2147482878"/>
            <ac:spMk id="27" creationId="{2D1F9AAA-35F3-A183-88C4-F01453440D38}"/>
          </ac:spMkLst>
        </pc:spChg>
        <pc:spChg chg="mod">
          <ac:chgData name="Justin Yoo" userId="72290f8e-9d14-4509-9bdc-6837d2b9e6e4" providerId="ADAL" clId="{7D57C4C3-1E43-54D6-97BB-6033EB1E9F22}" dt="2026-01-19T08:01:11.296" v="2603"/>
          <ac:spMkLst>
            <pc:docMk/>
            <pc:sldMk cId="556668241" sldId="2147482878"/>
            <ac:spMk id="35" creationId="{2D0F6818-1D4F-BE55-FF43-79FC51836AAF}"/>
          </ac:spMkLst>
        </pc:spChg>
        <pc:spChg chg="mod">
          <ac:chgData name="Justin Yoo" userId="72290f8e-9d14-4509-9bdc-6837d2b9e6e4" providerId="ADAL" clId="{7D57C4C3-1E43-54D6-97BB-6033EB1E9F22}" dt="2026-01-19T08:01:11.296" v="2603"/>
          <ac:spMkLst>
            <pc:docMk/>
            <pc:sldMk cId="556668241" sldId="2147482878"/>
            <ac:spMk id="41" creationId="{A8CFFE16-E291-484B-DB4F-517CE066C3AF}"/>
          </ac:spMkLst>
        </pc:spChg>
        <pc:spChg chg="mod">
          <ac:chgData name="Justin Yoo" userId="72290f8e-9d14-4509-9bdc-6837d2b9e6e4" providerId="ADAL" clId="{7D57C4C3-1E43-54D6-97BB-6033EB1E9F22}" dt="2026-01-19T08:01:11.296" v="2603"/>
          <ac:spMkLst>
            <pc:docMk/>
            <pc:sldMk cId="556668241" sldId="2147482878"/>
            <ac:spMk id="47" creationId="{988119A2-32A5-CA25-2307-700054CDECE8}"/>
          </ac:spMkLst>
        </pc:spChg>
        <pc:spChg chg="mod">
          <ac:chgData name="Justin Yoo" userId="72290f8e-9d14-4509-9bdc-6837d2b9e6e4" providerId="ADAL" clId="{7D57C4C3-1E43-54D6-97BB-6033EB1E9F22}" dt="2026-01-19T08:01:11.296" v="2603"/>
          <ac:spMkLst>
            <pc:docMk/>
            <pc:sldMk cId="556668241" sldId="2147482878"/>
            <ac:spMk id="56" creationId="{818B8D48-AB3E-9338-F8F3-EB4D433B099F}"/>
          </ac:spMkLst>
        </pc:spChg>
        <pc:spChg chg="mod">
          <ac:chgData name="Justin Yoo" userId="72290f8e-9d14-4509-9bdc-6837d2b9e6e4" providerId="ADAL" clId="{7D57C4C3-1E43-54D6-97BB-6033EB1E9F22}" dt="2026-01-19T08:01:11.296" v="2603"/>
          <ac:spMkLst>
            <pc:docMk/>
            <pc:sldMk cId="556668241" sldId="2147482878"/>
            <ac:spMk id="57" creationId="{4B6F7C0C-2F3B-0066-41AC-62C42F688D5C}"/>
          </ac:spMkLst>
        </pc:spChg>
        <pc:spChg chg="add del">
          <ac:chgData name="Justin Yoo" userId="72290f8e-9d14-4509-9bdc-6837d2b9e6e4" providerId="ADAL" clId="{7D57C4C3-1E43-54D6-97BB-6033EB1E9F22}" dt="2026-01-19T08:06:43.849" v="2745" actId="478"/>
          <ac:spMkLst>
            <pc:docMk/>
            <pc:sldMk cId="556668241" sldId="2147482878"/>
            <ac:spMk id="67" creationId="{F28B7FAB-0E77-9B71-3161-E18E639BFFDF}"/>
          </ac:spMkLst>
        </pc:spChg>
        <pc:spChg chg="mod">
          <ac:chgData name="Justin Yoo" userId="72290f8e-9d14-4509-9bdc-6837d2b9e6e4" providerId="ADAL" clId="{7D57C4C3-1E43-54D6-97BB-6033EB1E9F22}" dt="2026-01-19T08:04:54.741" v="2627" actId="207"/>
          <ac:spMkLst>
            <pc:docMk/>
            <pc:sldMk cId="556668241" sldId="2147482878"/>
            <ac:spMk id="69" creationId="{62E42273-2363-3349-7B46-7B6FAFE4BC54}"/>
          </ac:spMkLst>
        </pc:spChg>
        <pc:spChg chg="mod">
          <ac:chgData name="Justin Yoo" userId="72290f8e-9d14-4509-9bdc-6837d2b9e6e4" providerId="ADAL" clId="{7D57C4C3-1E43-54D6-97BB-6033EB1E9F22}" dt="2026-01-19T08:07:16.390" v="2750" actId="242"/>
          <ac:spMkLst>
            <pc:docMk/>
            <pc:sldMk cId="556668241" sldId="2147482878"/>
            <ac:spMk id="70" creationId="{654C0DA7-BE83-C6AE-C423-DFC4E002032E}"/>
          </ac:spMkLst>
        </pc:spChg>
        <pc:spChg chg="mod">
          <ac:chgData name="Justin Yoo" userId="72290f8e-9d14-4509-9bdc-6837d2b9e6e4" providerId="ADAL" clId="{7D57C4C3-1E43-54D6-97BB-6033EB1E9F22}" dt="2026-01-19T08:08:07.736" v="2825" actId="20577"/>
          <ac:spMkLst>
            <pc:docMk/>
            <pc:sldMk cId="556668241" sldId="2147482878"/>
            <ac:spMk id="71" creationId="{0D778F3E-C852-B6F9-7579-025EC89AF566}"/>
          </ac:spMkLst>
        </pc:spChg>
        <pc:spChg chg="add mod">
          <ac:chgData name="Justin Yoo" userId="72290f8e-9d14-4509-9bdc-6837d2b9e6e4" providerId="ADAL" clId="{7D57C4C3-1E43-54D6-97BB-6033EB1E9F22}" dt="2026-01-19T08:09:21.942" v="2920" actId="20577"/>
          <ac:spMkLst>
            <pc:docMk/>
            <pc:sldMk cId="556668241" sldId="2147482878"/>
            <ac:spMk id="72" creationId="{1C0B89F1-3E9F-0062-8AD1-5932CA2403E1}"/>
          </ac:spMkLst>
        </pc:spChg>
        <pc:spChg chg="mod">
          <ac:chgData name="Justin Yoo" userId="72290f8e-9d14-4509-9bdc-6837d2b9e6e4" providerId="ADAL" clId="{7D57C4C3-1E43-54D6-97BB-6033EB1E9F22}" dt="2026-01-19T08:07:54.601" v="2792" actId="6549"/>
          <ac:spMkLst>
            <pc:docMk/>
            <pc:sldMk cId="556668241" sldId="2147482878"/>
            <ac:spMk id="73" creationId="{01114FEE-B2F2-8992-3B7F-9BF66843C554}"/>
          </ac:spMkLst>
        </pc:spChg>
        <pc:spChg chg="mod">
          <ac:chgData name="Justin Yoo" userId="72290f8e-9d14-4509-9bdc-6837d2b9e6e4" providerId="ADAL" clId="{7D57C4C3-1E43-54D6-97BB-6033EB1E9F22}" dt="2026-01-19T08:08:41.016" v="2879" actId="20577"/>
          <ac:spMkLst>
            <pc:docMk/>
            <pc:sldMk cId="556668241" sldId="2147482878"/>
            <ac:spMk id="78" creationId="{88ED917C-9484-79DC-759E-87AD7541806C}"/>
          </ac:spMkLst>
        </pc:spChg>
        <pc:grpChg chg="add del">
          <ac:chgData name="Justin Yoo" userId="72290f8e-9d14-4509-9bdc-6837d2b9e6e4" providerId="ADAL" clId="{7D57C4C3-1E43-54D6-97BB-6033EB1E9F22}" dt="2026-01-19T08:07:02.622" v="2749" actId="478"/>
          <ac:grpSpMkLst>
            <pc:docMk/>
            <pc:sldMk cId="556668241" sldId="2147482878"/>
            <ac:grpSpMk id="3" creationId="{0CF0A667-1E64-493D-6BCC-E33652D9E44D}"/>
          </ac:grpSpMkLst>
        </pc:grpChg>
      </pc:sldChg>
      <pc:sldChg chg="addSp delSp modSp new mod modTransition modClrScheme chgLayout">
        <pc:chgData name="Justin Yoo" userId="72290f8e-9d14-4509-9bdc-6837d2b9e6e4" providerId="ADAL" clId="{7D57C4C3-1E43-54D6-97BB-6033EB1E9F22}" dt="2026-01-19T08:04:24.956" v="2623" actId="1076"/>
        <pc:sldMkLst>
          <pc:docMk/>
          <pc:sldMk cId="2741178485" sldId="2147482879"/>
        </pc:sldMkLst>
        <pc:spChg chg="del">
          <ac:chgData name="Justin Yoo" userId="72290f8e-9d14-4509-9bdc-6837d2b9e6e4" providerId="ADAL" clId="{7D57C4C3-1E43-54D6-97BB-6033EB1E9F22}" dt="2026-01-19T08:03:27.103" v="2614" actId="700"/>
          <ac:spMkLst>
            <pc:docMk/>
            <pc:sldMk cId="2741178485" sldId="2147482879"/>
            <ac:spMk id="2" creationId="{11085492-973E-A15D-3075-54CE98ACF549}"/>
          </ac:spMkLst>
        </pc:spChg>
        <pc:spChg chg="mod">
          <ac:chgData name="Justin Yoo" userId="72290f8e-9d14-4509-9bdc-6837d2b9e6e4" providerId="ADAL" clId="{7D57C4C3-1E43-54D6-97BB-6033EB1E9F22}" dt="2026-01-19T08:03:28.348" v="2615"/>
          <ac:spMkLst>
            <pc:docMk/>
            <pc:sldMk cId="2741178485" sldId="2147482879"/>
            <ac:spMk id="4" creationId="{894D271A-6780-3744-E4F9-085BDD79C4EE}"/>
          </ac:spMkLst>
        </pc:spChg>
        <pc:spChg chg="mod">
          <ac:chgData name="Justin Yoo" userId="72290f8e-9d14-4509-9bdc-6837d2b9e6e4" providerId="ADAL" clId="{7D57C4C3-1E43-54D6-97BB-6033EB1E9F22}" dt="2026-01-19T08:03:28.348" v="2615"/>
          <ac:spMkLst>
            <pc:docMk/>
            <pc:sldMk cId="2741178485" sldId="2147482879"/>
            <ac:spMk id="5" creationId="{F2C4955B-1DA8-8906-1325-3934D02044E3}"/>
          </ac:spMkLst>
        </pc:spChg>
        <pc:spChg chg="mod">
          <ac:chgData name="Justin Yoo" userId="72290f8e-9d14-4509-9bdc-6837d2b9e6e4" providerId="ADAL" clId="{7D57C4C3-1E43-54D6-97BB-6033EB1E9F22}" dt="2026-01-19T08:03:28.348" v="2615"/>
          <ac:spMkLst>
            <pc:docMk/>
            <pc:sldMk cId="2741178485" sldId="2147482879"/>
            <ac:spMk id="8" creationId="{8134BA1F-2A0D-06FF-471B-8A762B465693}"/>
          </ac:spMkLst>
        </pc:spChg>
        <pc:spChg chg="mod">
          <ac:chgData name="Justin Yoo" userId="72290f8e-9d14-4509-9bdc-6837d2b9e6e4" providerId="ADAL" clId="{7D57C4C3-1E43-54D6-97BB-6033EB1E9F22}" dt="2026-01-19T08:03:28.348" v="2615"/>
          <ac:spMkLst>
            <pc:docMk/>
            <pc:sldMk cId="2741178485" sldId="2147482879"/>
            <ac:spMk id="9" creationId="{660FC673-5113-986F-70FB-661488FCADB1}"/>
          </ac:spMkLst>
        </pc:spChg>
        <pc:spChg chg="mod">
          <ac:chgData name="Justin Yoo" userId="72290f8e-9d14-4509-9bdc-6837d2b9e6e4" providerId="ADAL" clId="{7D57C4C3-1E43-54D6-97BB-6033EB1E9F22}" dt="2026-01-19T08:03:28.348" v="2615"/>
          <ac:spMkLst>
            <pc:docMk/>
            <pc:sldMk cId="2741178485" sldId="2147482879"/>
            <ac:spMk id="14" creationId="{8187CB13-D292-462D-382C-B775D36C1313}"/>
          </ac:spMkLst>
        </pc:spChg>
        <pc:spChg chg="mod">
          <ac:chgData name="Justin Yoo" userId="72290f8e-9d14-4509-9bdc-6837d2b9e6e4" providerId="ADAL" clId="{7D57C4C3-1E43-54D6-97BB-6033EB1E9F22}" dt="2026-01-19T08:03:28.348" v="2615"/>
          <ac:spMkLst>
            <pc:docMk/>
            <pc:sldMk cId="2741178485" sldId="2147482879"/>
            <ac:spMk id="15" creationId="{B66B9FC0-4E32-57FB-475D-567D9A1FC6FF}"/>
          </ac:spMkLst>
        </pc:spChg>
        <pc:spChg chg="mod">
          <ac:chgData name="Justin Yoo" userId="72290f8e-9d14-4509-9bdc-6837d2b9e6e4" providerId="ADAL" clId="{7D57C4C3-1E43-54D6-97BB-6033EB1E9F22}" dt="2026-01-19T08:03:28.348" v="2615"/>
          <ac:spMkLst>
            <pc:docMk/>
            <pc:sldMk cId="2741178485" sldId="2147482879"/>
            <ac:spMk id="16" creationId="{74A964E9-BDB2-3B10-7BA2-A1BF679278DD}"/>
          </ac:spMkLst>
        </pc:spChg>
        <pc:spChg chg="add mod">
          <ac:chgData name="Justin Yoo" userId="72290f8e-9d14-4509-9bdc-6837d2b9e6e4" providerId="ADAL" clId="{7D57C4C3-1E43-54D6-97BB-6033EB1E9F22}" dt="2026-01-19T08:04:24.956" v="2623" actId="1076"/>
          <ac:spMkLst>
            <pc:docMk/>
            <pc:sldMk cId="2741178485" sldId="2147482879"/>
            <ac:spMk id="17" creationId="{C1FAFE93-B927-CA42-56DA-61FA403BD76E}"/>
          </ac:spMkLst>
        </pc:spChg>
        <pc:grpChg chg="del">
          <ac:chgData name="Justin Yoo" userId="72290f8e-9d14-4509-9bdc-6837d2b9e6e4" providerId="ADAL" clId="{7D57C4C3-1E43-54D6-97BB-6033EB1E9F22}" dt="2026-01-19T08:03:31.465" v="2616" actId="478"/>
          <ac:grpSpMkLst>
            <pc:docMk/>
            <pc:sldMk cId="2741178485" sldId="2147482879"/>
            <ac:grpSpMk id="3" creationId="{9B65A800-88E8-137A-DD94-0A101B0EDD12}"/>
          </ac:grpSpMkLst>
        </pc:grpChg>
        <pc:grpChg chg="del">
          <ac:chgData name="Justin Yoo" userId="72290f8e-9d14-4509-9bdc-6837d2b9e6e4" providerId="ADAL" clId="{7D57C4C3-1E43-54D6-97BB-6033EB1E9F22}" dt="2026-01-19T08:03:31.465" v="2616" actId="478"/>
          <ac:grpSpMkLst>
            <pc:docMk/>
            <pc:sldMk cId="2741178485" sldId="2147482879"/>
            <ac:grpSpMk id="7" creationId="{0AFA4A45-416C-A0F3-2B96-725468202701}"/>
          </ac:grpSpMkLst>
        </pc:grpChg>
        <pc:grpChg chg="mod">
          <ac:chgData name="Justin Yoo" userId="72290f8e-9d14-4509-9bdc-6837d2b9e6e4" providerId="ADAL" clId="{7D57C4C3-1E43-54D6-97BB-6033EB1E9F22}" dt="2026-01-19T08:04:15.975" v="2622" actId="1076"/>
          <ac:grpSpMkLst>
            <pc:docMk/>
            <pc:sldMk cId="2741178485" sldId="2147482879"/>
            <ac:grpSpMk id="12" creationId="{61D4B9B0-EB99-F44B-61A9-E78EFC7714BB}"/>
          </ac:grpSpMkLst>
        </pc:grpChg>
        <pc:picChg chg="mod">
          <ac:chgData name="Justin Yoo" userId="72290f8e-9d14-4509-9bdc-6837d2b9e6e4" providerId="ADAL" clId="{7D57C4C3-1E43-54D6-97BB-6033EB1E9F22}" dt="2026-01-19T08:03:28.348" v="2615"/>
          <ac:picMkLst>
            <pc:docMk/>
            <pc:sldMk cId="2741178485" sldId="2147482879"/>
            <ac:picMk id="6" creationId="{78694487-4588-CB9E-6BFE-E1C287C24AE0}"/>
          </ac:picMkLst>
        </pc:picChg>
        <pc:picChg chg="mod">
          <ac:chgData name="Justin Yoo" userId="72290f8e-9d14-4509-9bdc-6837d2b9e6e4" providerId="ADAL" clId="{7D57C4C3-1E43-54D6-97BB-6033EB1E9F22}" dt="2026-01-19T08:03:28.348" v="2615"/>
          <ac:picMkLst>
            <pc:docMk/>
            <pc:sldMk cId="2741178485" sldId="2147482879"/>
            <ac:picMk id="10" creationId="{5DFC21A9-519A-5070-E0DF-CC7636FE18F5}"/>
          </ac:picMkLst>
        </pc:picChg>
        <pc:picChg chg="mod">
          <ac:chgData name="Justin Yoo" userId="72290f8e-9d14-4509-9bdc-6837d2b9e6e4" providerId="ADAL" clId="{7D57C4C3-1E43-54D6-97BB-6033EB1E9F22}" dt="2026-01-19T08:03:28.348" v="2615"/>
          <ac:picMkLst>
            <pc:docMk/>
            <pc:sldMk cId="2741178485" sldId="2147482879"/>
            <ac:picMk id="13" creationId="{98C01F7A-A4B0-3CE0-8356-62BDE1EEC88D}"/>
          </ac:picMkLst>
        </pc:picChg>
        <pc:picChg chg="add mod">
          <ac:chgData name="Justin Yoo" userId="72290f8e-9d14-4509-9bdc-6837d2b9e6e4" providerId="ADAL" clId="{7D57C4C3-1E43-54D6-97BB-6033EB1E9F22}" dt="2026-01-19T08:04:24.956" v="2623" actId="1076"/>
          <ac:picMkLst>
            <pc:docMk/>
            <pc:sldMk cId="2741178485" sldId="2147482879"/>
            <ac:picMk id="18" creationId="{8249F303-C611-DB2B-AC4B-6EB778347E68}"/>
          </ac:picMkLst>
        </pc:picChg>
      </pc:sldChg>
      <pc:sldChg chg="addSp modSp new mod modTransition modClrScheme modAnim chgLayout">
        <pc:chgData name="Justin Yoo" userId="72290f8e-9d14-4509-9bdc-6837d2b9e6e4" providerId="ADAL" clId="{7D57C4C3-1E43-54D6-97BB-6033EB1E9F22}" dt="2026-01-19T09:46:42.060" v="3966" actId="20577"/>
        <pc:sldMkLst>
          <pc:docMk/>
          <pc:sldMk cId="2368958030" sldId="2147482880"/>
        </pc:sldMkLst>
        <pc:spChg chg="add mod">
          <ac:chgData name="Justin Yoo" userId="72290f8e-9d14-4509-9bdc-6837d2b9e6e4" providerId="ADAL" clId="{7D57C4C3-1E43-54D6-97BB-6033EB1E9F22}" dt="2026-01-19T09:46:42.060" v="3966" actId="20577"/>
          <ac:spMkLst>
            <pc:docMk/>
            <pc:sldMk cId="2368958030" sldId="2147482880"/>
            <ac:spMk id="2" creationId="{263361D6-4E29-9D02-AA52-53251D19E05F}"/>
          </ac:spMkLst>
        </pc:spChg>
        <pc:spChg chg="add mod">
          <ac:chgData name="Justin Yoo" userId="72290f8e-9d14-4509-9bdc-6837d2b9e6e4" providerId="ADAL" clId="{7D57C4C3-1E43-54D6-97BB-6033EB1E9F22}" dt="2026-01-19T08:11:48.667" v="3113" actId="20577"/>
          <ac:spMkLst>
            <pc:docMk/>
            <pc:sldMk cId="2368958030" sldId="2147482880"/>
            <ac:spMk id="3" creationId="{57AAE538-E58D-AD64-6DDB-43AA19C7FB31}"/>
          </ac:spMkLst>
        </pc:spChg>
        <pc:spChg chg="add mod">
          <ac:chgData name="Justin Yoo" userId="72290f8e-9d14-4509-9bdc-6837d2b9e6e4" providerId="ADAL" clId="{7D57C4C3-1E43-54D6-97BB-6033EB1E9F22}" dt="2026-01-19T08:12:04.029" v="3157" actId="20577"/>
          <ac:spMkLst>
            <pc:docMk/>
            <pc:sldMk cId="2368958030" sldId="2147482880"/>
            <ac:spMk id="4" creationId="{CBF33175-218F-2DE9-DD32-506FE1F5A042}"/>
          </ac:spMkLst>
        </pc:spChg>
        <pc:spChg chg="add mod">
          <ac:chgData name="Justin Yoo" userId="72290f8e-9d14-4509-9bdc-6837d2b9e6e4" providerId="ADAL" clId="{7D57C4C3-1E43-54D6-97BB-6033EB1E9F22}" dt="2026-01-19T08:12:35.799" v="3170" actId="20577"/>
          <ac:spMkLst>
            <pc:docMk/>
            <pc:sldMk cId="2368958030" sldId="2147482880"/>
            <ac:spMk id="5" creationId="{58110100-3CE6-0B2B-6A5F-37DE1AD0BDDE}"/>
          </ac:spMkLst>
        </pc:spChg>
        <pc:spChg chg="add mod">
          <ac:chgData name="Justin Yoo" userId="72290f8e-9d14-4509-9bdc-6837d2b9e6e4" providerId="ADAL" clId="{7D57C4C3-1E43-54D6-97BB-6033EB1E9F22}" dt="2026-01-19T08:16:03.269" v="3582" actId="20577"/>
          <ac:spMkLst>
            <pc:docMk/>
            <pc:sldMk cId="2368958030" sldId="2147482880"/>
            <ac:spMk id="6" creationId="{FCDF3235-6A2F-7D2D-5DBB-48EA4550DFF6}"/>
          </ac:spMkLst>
        </pc:spChg>
        <pc:spChg chg="add mod">
          <ac:chgData name="Justin Yoo" userId="72290f8e-9d14-4509-9bdc-6837d2b9e6e4" providerId="ADAL" clId="{7D57C4C3-1E43-54D6-97BB-6033EB1E9F22}" dt="2026-01-19T08:16:00.606" v="3581" actId="20577"/>
          <ac:spMkLst>
            <pc:docMk/>
            <pc:sldMk cId="2368958030" sldId="2147482880"/>
            <ac:spMk id="7" creationId="{74C516CD-AE76-08B7-E175-E8043DD33BC3}"/>
          </ac:spMkLst>
        </pc:spChg>
        <pc:spChg chg="add mod">
          <ac:chgData name="Justin Yoo" userId="72290f8e-9d14-4509-9bdc-6837d2b9e6e4" providerId="ADAL" clId="{7D57C4C3-1E43-54D6-97BB-6033EB1E9F22}" dt="2026-01-19T08:17:12.071" v="3808" actId="20577"/>
          <ac:spMkLst>
            <pc:docMk/>
            <pc:sldMk cId="2368958030" sldId="2147482880"/>
            <ac:spMk id="11" creationId="{53A4BCFD-8157-54DA-60CC-17EDB76F2433}"/>
          </ac:spMkLst>
        </pc:spChg>
        <pc:picChg chg="add mod">
          <ac:chgData name="Justin Yoo" userId="72290f8e-9d14-4509-9bdc-6837d2b9e6e4" providerId="ADAL" clId="{7D57C4C3-1E43-54D6-97BB-6033EB1E9F22}" dt="2026-01-19T08:10:42.598" v="3063"/>
          <ac:picMkLst>
            <pc:docMk/>
            <pc:sldMk cId="2368958030" sldId="2147482880"/>
            <ac:picMk id="8" creationId="{40B77857-B529-F8AA-9318-0B51C9946AC9}"/>
          </ac:picMkLst>
        </pc:picChg>
        <pc:picChg chg="add mod">
          <ac:chgData name="Justin Yoo" userId="72290f8e-9d14-4509-9bdc-6837d2b9e6e4" providerId="ADAL" clId="{7D57C4C3-1E43-54D6-97BB-6033EB1E9F22}" dt="2026-01-19T08:10:42.598" v="3063"/>
          <ac:picMkLst>
            <pc:docMk/>
            <pc:sldMk cId="2368958030" sldId="2147482880"/>
            <ac:picMk id="9" creationId="{7FC5325B-22B4-1F20-E0DE-AFB29FF5E6B2}"/>
          </ac:picMkLst>
        </pc:picChg>
        <pc:picChg chg="add mod">
          <ac:chgData name="Justin Yoo" userId="72290f8e-9d14-4509-9bdc-6837d2b9e6e4" providerId="ADAL" clId="{7D57C4C3-1E43-54D6-97BB-6033EB1E9F22}" dt="2026-01-19T08:10:42.598" v="3063"/>
          <ac:picMkLst>
            <pc:docMk/>
            <pc:sldMk cId="2368958030" sldId="2147482880"/>
            <ac:picMk id="10" creationId="{3174618E-25B8-F734-B9E4-F1670773FA18}"/>
          </ac:picMkLst>
        </pc:picChg>
      </pc:sldChg>
      <pc:sldChg chg="addSp modSp new mod modClrScheme chgLayout">
        <pc:chgData name="Justin Yoo" userId="72290f8e-9d14-4509-9bdc-6837d2b9e6e4" providerId="ADAL" clId="{7D57C4C3-1E43-54D6-97BB-6033EB1E9F22}" dt="2026-01-19T08:10:19.132" v="3061" actId="20577"/>
        <pc:sldMkLst>
          <pc:docMk/>
          <pc:sldMk cId="3435753227" sldId="2147482881"/>
        </pc:sldMkLst>
        <pc:spChg chg="add mod">
          <ac:chgData name="Justin Yoo" userId="72290f8e-9d14-4509-9bdc-6837d2b9e6e4" providerId="ADAL" clId="{7D57C4C3-1E43-54D6-97BB-6033EB1E9F22}" dt="2026-01-19T08:10:19.132" v="3061" actId="20577"/>
          <ac:spMkLst>
            <pc:docMk/>
            <pc:sldMk cId="3435753227" sldId="2147482881"/>
            <ac:spMk id="2" creationId="{C9FA9AAD-9221-F7A9-D75F-BA1773708978}"/>
          </ac:spMkLst>
        </pc:spChg>
      </pc:sldChg>
      <pc:sldChg chg="modSp new mod">
        <pc:chgData name="Justin Yoo" userId="72290f8e-9d14-4509-9bdc-6837d2b9e6e4" providerId="ADAL" clId="{7D57C4C3-1E43-54D6-97BB-6033EB1E9F22}" dt="2026-01-19T09:46:19.965" v="3899" actId="20577"/>
        <pc:sldMkLst>
          <pc:docMk/>
          <pc:sldMk cId="2590025756" sldId="2147482882"/>
        </pc:sldMkLst>
        <pc:spChg chg="mod">
          <ac:chgData name="Justin Yoo" userId="72290f8e-9d14-4509-9bdc-6837d2b9e6e4" providerId="ADAL" clId="{7D57C4C3-1E43-54D6-97BB-6033EB1E9F22}" dt="2026-01-19T09:46:19.965" v="3899" actId="20577"/>
          <ac:spMkLst>
            <pc:docMk/>
            <pc:sldMk cId="2590025756" sldId="2147482882"/>
            <ac:spMk id="2" creationId="{DB14BA27-9521-D8D8-26CF-BC649AA13C96}"/>
          </ac:spMkLst>
        </pc:spChg>
      </pc:sldChg>
      <pc:sldChg chg="add del">
        <pc:chgData name="Justin Yoo" userId="72290f8e-9d14-4509-9bdc-6837d2b9e6e4" providerId="ADAL" clId="{7D57C4C3-1E43-54D6-97BB-6033EB1E9F22}" dt="2026-01-19T09:43:46.817" v="3810" actId="2696"/>
        <pc:sldMkLst>
          <pc:docMk/>
          <pc:sldMk cId="4273948782" sldId="2147482882"/>
        </pc:sldMkLst>
      </pc:sldChg>
      <pc:sldChg chg="addSp modSp new mod">
        <pc:chgData name="Justin Yoo" userId="72290f8e-9d14-4509-9bdc-6837d2b9e6e4" providerId="ADAL" clId="{7D57C4C3-1E43-54D6-97BB-6033EB1E9F22}" dt="2026-01-19T09:47:59.844" v="4026"/>
        <pc:sldMkLst>
          <pc:docMk/>
          <pc:sldMk cId="187538799" sldId="2147482883"/>
        </pc:sldMkLst>
        <pc:spChg chg="mod">
          <ac:chgData name="Justin Yoo" userId="72290f8e-9d14-4509-9bdc-6837d2b9e6e4" providerId="ADAL" clId="{7D57C4C3-1E43-54D6-97BB-6033EB1E9F22}" dt="2026-01-19T09:47:57.298" v="4025" actId="20577"/>
          <ac:spMkLst>
            <pc:docMk/>
            <pc:sldMk cId="187538799" sldId="2147482883"/>
            <ac:spMk id="2" creationId="{7CD1E218-910A-C827-C740-A91BEFE7130D}"/>
          </ac:spMkLst>
        </pc:spChg>
        <pc:spChg chg="mod">
          <ac:chgData name="Justin Yoo" userId="72290f8e-9d14-4509-9bdc-6837d2b9e6e4" providerId="ADAL" clId="{7D57C4C3-1E43-54D6-97BB-6033EB1E9F22}" dt="2026-01-19T09:47:59.844" v="4026"/>
          <ac:spMkLst>
            <pc:docMk/>
            <pc:sldMk cId="187538799" sldId="2147482883"/>
            <ac:spMk id="4" creationId="{BEEB0E1E-C810-ACD9-2392-52E51A1DF46B}"/>
          </ac:spMkLst>
        </pc:spChg>
        <pc:spChg chg="mod">
          <ac:chgData name="Justin Yoo" userId="72290f8e-9d14-4509-9bdc-6837d2b9e6e4" providerId="ADAL" clId="{7D57C4C3-1E43-54D6-97BB-6033EB1E9F22}" dt="2026-01-19T09:47:59.844" v="4026"/>
          <ac:spMkLst>
            <pc:docMk/>
            <pc:sldMk cId="187538799" sldId="2147482883"/>
            <ac:spMk id="5" creationId="{59468C23-EDA4-0BAF-7447-38B34E337CBF}"/>
          </ac:spMkLst>
        </pc:spChg>
        <pc:spChg chg="mod">
          <ac:chgData name="Justin Yoo" userId="72290f8e-9d14-4509-9bdc-6837d2b9e6e4" providerId="ADAL" clId="{7D57C4C3-1E43-54D6-97BB-6033EB1E9F22}" dt="2026-01-19T09:47:59.844" v="4026"/>
          <ac:spMkLst>
            <pc:docMk/>
            <pc:sldMk cId="187538799" sldId="2147482883"/>
            <ac:spMk id="6" creationId="{F10D9EB3-5B7B-FAB5-40D3-13B2DC4371F1}"/>
          </ac:spMkLst>
        </pc:spChg>
        <pc:spChg chg="mod">
          <ac:chgData name="Justin Yoo" userId="72290f8e-9d14-4509-9bdc-6837d2b9e6e4" providerId="ADAL" clId="{7D57C4C3-1E43-54D6-97BB-6033EB1E9F22}" dt="2026-01-19T09:47:59.844" v="4026"/>
          <ac:spMkLst>
            <pc:docMk/>
            <pc:sldMk cId="187538799" sldId="2147482883"/>
            <ac:spMk id="7" creationId="{F48D5E30-833D-03E8-334E-21E72FBF48FE}"/>
          </ac:spMkLst>
        </pc:spChg>
        <pc:spChg chg="mod">
          <ac:chgData name="Justin Yoo" userId="72290f8e-9d14-4509-9bdc-6837d2b9e6e4" providerId="ADAL" clId="{7D57C4C3-1E43-54D6-97BB-6033EB1E9F22}" dt="2026-01-19T09:47:59.844" v="4026"/>
          <ac:spMkLst>
            <pc:docMk/>
            <pc:sldMk cId="187538799" sldId="2147482883"/>
            <ac:spMk id="8" creationId="{5EB330B2-2AB5-4D7E-467D-74D652ED9688}"/>
          </ac:spMkLst>
        </pc:spChg>
        <pc:spChg chg="mod">
          <ac:chgData name="Justin Yoo" userId="72290f8e-9d14-4509-9bdc-6837d2b9e6e4" providerId="ADAL" clId="{7D57C4C3-1E43-54D6-97BB-6033EB1E9F22}" dt="2026-01-19T09:47:59.844" v="4026"/>
          <ac:spMkLst>
            <pc:docMk/>
            <pc:sldMk cId="187538799" sldId="2147482883"/>
            <ac:spMk id="9" creationId="{938EAEC4-E682-0CBF-6765-36A367D8545E}"/>
          </ac:spMkLst>
        </pc:spChg>
        <pc:spChg chg="mod">
          <ac:chgData name="Justin Yoo" userId="72290f8e-9d14-4509-9bdc-6837d2b9e6e4" providerId="ADAL" clId="{7D57C4C3-1E43-54D6-97BB-6033EB1E9F22}" dt="2026-01-19T09:47:59.844" v="4026"/>
          <ac:spMkLst>
            <pc:docMk/>
            <pc:sldMk cId="187538799" sldId="2147482883"/>
            <ac:spMk id="13" creationId="{C8F67C42-F09E-97AA-B8EE-17E8E3923185}"/>
          </ac:spMkLst>
        </pc:spChg>
        <pc:spChg chg="mod">
          <ac:chgData name="Justin Yoo" userId="72290f8e-9d14-4509-9bdc-6837d2b9e6e4" providerId="ADAL" clId="{7D57C4C3-1E43-54D6-97BB-6033EB1E9F22}" dt="2026-01-19T09:47:59.844" v="4026"/>
          <ac:spMkLst>
            <pc:docMk/>
            <pc:sldMk cId="187538799" sldId="2147482883"/>
            <ac:spMk id="22" creationId="{61E9DCE9-F396-4640-3022-2C34406CA291}"/>
          </ac:spMkLst>
        </pc:spChg>
        <pc:spChg chg="mod">
          <ac:chgData name="Justin Yoo" userId="72290f8e-9d14-4509-9bdc-6837d2b9e6e4" providerId="ADAL" clId="{7D57C4C3-1E43-54D6-97BB-6033EB1E9F22}" dt="2026-01-19T09:47:59.844" v="4026"/>
          <ac:spMkLst>
            <pc:docMk/>
            <pc:sldMk cId="187538799" sldId="2147482883"/>
            <ac:spMk id="25" creationId="{E9DA938C-351E-E868-FC59-BB3EAAB9CC43}"/>
          </ac:spMkLst>
        </pc:spChg>
        <pc:spChg chg="add mod">
          <ac:chgData name="Justin Yoo" userId="72290f8e-9d14-4509-9bdc-6837d2b9e6e4" providerId="ADAL" clId="{7D57C4C3-1E43-54D6-97BB-6033EB1E9F22}" dt="2026-01-19T09:47:59.844" v="4026"/>
          <ac:spMkLst>
            <pc:docMk/>
            <pc:sldMk cId="187538799" sldId="2147482883"/>
            <ac:spMk id="29" creationId="{01BFF860-C5C9-4020-2A46-D39F153C9357}"/>
          </ac:spMkLst>
        </pc:spChg>
      </pc:sldChg>
      <pc:sldChg chg="addSp delSp modSp new mod modClrScheme chgLayout">
        <pc:chgData name="Justin Yoo" userId="72290f8e-9d14-4509-9bdc-6837d2b9e6e4" providerId="ADAL" clId="{7D57C4C3-1E43-54D6-97BB-6033EB1E9F22}" dt="2026-01-19T09:55:55.925" v="4282" actId="5793"/>
        <pc:sldMkLst>
          <pc:docMk/>
          <pc:sldMk cId="497982506" sldId="2147482884"/>
        </pc:sldMkLst>
        <pc:spChg chg="del">
          <ac:chgData name="Justin Yoo" userId="72290f8e-9d14-4509-9bdc-6837d2b9e6e4" providerId="ADAL" clId="{7D57C4C3-1E43-54D6-97BB-6033EB1E9F22}" dt="2026-01-19T09:52:39.401" v="4028" actId="700"/>
          <ac:spMkLst>
            <pc:docMk/>
            <pc:sldMk cId="497982506" sldId="2147482884"/>
            <ac:spMk id="2" creationId="{92B60FB6-F9CA-F99B-9876-7C4B695091BB}"/>
          </ac:spMkLst>
        </pc:spChg>
        <pc:spChg chg="add mod">
          <ac:chgData name="Justin Yoo" userId="72290f8e-9d14-4509-9bdc-6837d2b9e6e4" providerId="ADAL" clId="{7D57C4C3-1E43-54D6-97BB-6033EB1E9F22}" dt="2026-01-19T09:55:55.925" v="4282" actId="5793"/>
          <ac:spMkLst>
            <pc:docMk/>
            <pc:sldMk cId="497982506" sldId="2147482884"/>
            <ac:spMk id="3" creationId="{0D055B4C-7A40-BB24-D094-BC71A379DBC4}"/>
          </ac:spMkLst>
        </pc:spChg>
      </pc:sldChg>
      <pc:sldChg chg="modSp new mod">
        <pc:chgData name="Justin Yoo" userId="72290f8e-9d14-4509-9bdc-6837d2b9e6e4" providerId="ADAL" clId="{7D57C4C3-1E43-54D6-97BB-6033EB1E9F22}" dt="2026-01-19T09:55:41.331" v="4261" actId="20577"/>
        <pc:sldMkLst>
          <pc:docMk/>
          <pc:sldMk cId="517932790" sldId="2147482885"/>
        </pc:sldMkLst>
        <pc:spChg chg="mod">
          <ac:chgData name="Justin Yoo" userId="72290f8e-9d14-4509-9bdc-6837d2b9e6e4" providerId="ADAL" clId="{7D57C4C3-1E43-54D6-97BB-6033EB1E9F22}" dt="2026-01-19T09:55:41.331" v="4261" actId="20577"/>
          <ac:spMkLst>
            <pc:docMk/>
            <pc:sldMk cId="517932790" sldId="2147482885"/>
            <ac:spMk id="2" creationId="{C22BB941-2607-6060-F4FA-00E6BD3231CE}"/>
          </ac:spMkLst>
        </pc:spChg>
      </pc:sldChg>
      <pc:sldChg chg="modSp new mod">
        <pc:chgData name="Justin Yoo" userId="72290f8e-9d14-4509-9bdc-6837d2b9e6e4" providerId="ADAL" clId="{7D57C4C3-1E43-54D6-97BB-6033EB1E9F22}" dt="2026-01-19T09:59:12.405" v="4422" actId="20577"/>
        <pc:sldMkLst>
          <pc:docMk/>
          <pc:sldMk cId="3423869397" sldId="2147482886"/>
        </pc:sldMkLst>
        <pc:spChg chg="mod">
          <ac:chgData name="Justin Yoo" userId="72290f8e-9d14-4509-9bdc-6837d2b9e6e4" providerId="ADAL" clId="{7D57C4C3-1E43-54D6-97BB-6033EB1E9F22}" dt="2026-01-19T09:59:12.405" v="4422" actId="20577"/>
          <ac:spMkLst>
            <pc:docMk/>
            <pc:sldMk cId="3423869397" sldId="2147482886"/>
            <ac:spMk id="2" creationId="{D9AFECF0-F496-5448-7E0D-29181DA2839C}"/>
          </ac:spMkLst>
        </pc:spChg>
      </pc:sldChg>
      <pc:sldChg chg="addSp modSp new mod chgLayout">
        <pc:chgData name="Justin Yoo" userId="72290f8e-9d14-4509-9bdc-6837d2b9e6e4" providerId="ADAL" clId="{7D57C4C3-1E43-54D6-97BB-6033EB1E9F22}" dt="2026-01-19T10:00:19.513" v="4459" actId="14100"/>
        <pc:sldMkLst>
          <pc:docMk/>
          <pc:sldMk cId="394931227" sldId="2147482887"/>
        </pc:sldMkLst>
        <pc:spChg chg="add mod">
          <ac:chgData name="Justin Yoo" userId="72290f8e-9d14-4509-9bdc-6837d2b9e6e4" providerId="ADAL" clId="{7D57C4C3-1E43-54D6-97BB-6033EB1E9F22}" dt="2026-01-19T10:00:19.513" v="4459" actId="14100"/>
          <ac:spMkLst>
            <pc:docMk/>
            <pc:sldMk cId="394931227" sldId="2147482887"/>
            <ac:spMk id="2" creationId="{76ADB1AC-F97E-06CC-4E68-E85512A0F86D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19T10:06:42.864" v="4783" actId="6549"/>
        <pc:sldMkLst>
          <pc:docMk/>
          <pc:sldMk cId="2513034570" sldId="2147482888"/>
        </pc:sldMkLst>
        <pc:spChg chg="del mod ord">
          <ac:chgData name="Justin Yoo" userId="72290f8e-9d14-4509-9bdc-6837d2b9e6e4" providerId="ADAL" clId="{7D57C4C3-1E43-54D6-97BB-6033EB1E9F22}" dt="2026-01-19T10:02:39.816" v="4461" actId="700"/>
          <ac:spMkLst>
            <pc:docMk/>
            <pc:sldMk cId="2513034570" sldId="2147482888"/>
            <ac:spMk id="2" creationId="{8B366B98-582B-8E1E-1553-23012A044687}"/>
          </ac:spMkLst>
        </pc:spChg>
        <pc:spChg chg="add mod ord">
          <ac:chgData name="Justin Yoo" userId="72290f8e-9d14-4509-9bdc-6837d2b9e6e4" providerId="ADAL" clId="{7D57C4C3-1E43-54D6-97BB-6033EB1E9F22}" dt="2026-01-19T10:06:42.864" v="4783" actId="6549"/>
          <ac:spMkLst>
            <pc:docMk/>
            <pc:sldMk cId="2513034570" sldId="2147482888"/>
            <ac:spMk id="3" creationId="{C82B87C4-7D8C-7DD4-F55A-DD8C9ECBE587}"/>
          </ac:spMkLst>
        </pc:spChg>
        <pc:spChg chg="add mod ord">
          <ac:chgData name="Justin Yoo" userId="72290f8e-9d14-4509-9bdc-6837d2b9e6e4" providerId="ADAL" clId="{7D57C4C3-1E43-54D6-97BB-6033EB1E9F22}" dt="2026-01-19T10:02:39.816" v="4461" actId="700"/>
          <ac:spMkLst>
            <pc:docMk/>
            <pc:sldMk cId="2513034570" sldId="2147482888"/>
            <ac:spMk id="4" creationId="{E486C1BE-4BF1-A233-E271-161514D5D405}"/>
          </ac:spMkLst>
        </pc:spChg>
      </pc:sldChg>
      <pc:sldChg chg="modSp add mod">
        <pc:chgData name="Justin Yoo" userId="72290f8e-9d14-4509-9bdc-6837d2b9e6e4" providerId="ADAL" clId="{7D57C4C3-1E43-54D6-97BB-6033EB1E9F22}" dt="2026-01-19T10:06:52.221" v="4787" actId="20577"/>
        <pc:sldMkLst>
          <pc:docMk/>
          <pc:sldMk cId="3183511092" sldId="2147482889"/>
        </pc:sldMkLst>
        <pc:spChg chg="mod">
          <ac:chgData name="Justin Yoo" userId="72290f8e-9d14-4509-9bdc-6837d2b9e6e4" providerId="ADAL" clId="{7D57C4C3-1E43-54D6-97BB-6033EB1E9F22}" dt="2026-01-19T10:06:52.221" v="4787" actId="20577"/>
          <ac:spMkLst>
            <pc:docMk/>
            <pc:sldMk cId="3183511092" sldId="2147482889"/>
            <ac:spMk id="3" creationId="{E796A038-2DC9-81AC-25E8-D361D820D4E7}"/>
          </ac:spMkLst>
        </pc:spChg>
      </pc:sldChg>
      <pc:sldChg chg="modSp add mod">
        <pc:chgData name="Justin Yoo" userId="72290f8e-9d14-4509-9bdc-6837d2b9e6e4" providerId="ADAL" clId="{7D57C4C3-1E43-54D6-97BB-6033EB1E9F22}" dt="2026-01-19T10:06:59.308" v="4791" actId="20577"/>
        <pc:sldMkLst>
          <pc:docMk/>
          <pc:sldMk cId="2050080480" sldId="2147482890"/>
        </pc:sldMkLst>
        <pc:spChg chg="mod">
          <ac:chgData name="Justin Yoo" userId="72290f8e-9d14-4509-9bdc-6837d2b9e6e4" providerId="ADAL" clId="{7D57C4C3-1E43-54D6-97BB-6033EB1E9F22}" dt="2026-01-19T10:06:59.308" v="4791" actId="20577"/>
          <ac:spMkLst>
            <pc:docMk/>
            <pc:sldMk cId="2050080480" sldId="2147482890"/>
            <ac:spMk id="3" creationId="{C4A35B8F-D177-377D-E55C-4FCAAE95B2D6}"/>
          </ac:spMkLst>
        </pc:spChg>
      </pc:sldChg>
      <pc:sldChg chg="modSp add mod">
        <pc:chgData name="Justin Yoo" userId="72290f8e-9d14-4509-9bdc-6837d2b9e6e4" providerId="ADAL" clId="{7D57C4C3-1E43-54D6-97BB-6033EB1E9F22}" dt="2026-01-19T10:07:04.827" v="4795" actId="20577"/>
        <pc:sldMkLst>
          <pc:docMk/>
          <pc:sldMk cId="772711178" sldId="2147482891"/>
        </pc:sldMkLst>
        <pc:spChg chg="mod">
          <ac:chgData name="Justin Yoo" userId="72290f8e-9d14-4509-9bdc-6837d2b9e6e4" providerId="ADAL" clId="{7D57C4C3-1E43-54D6-97BB-6033EB1E9F22}" dt="2026-01-19T10:07:04.827" v="4795" actId="20577"/>
          <ac:spMkLst>
            <pc:docMk/>
            <pc:sldMk cId="772711178" sldId="2147482891"/>
            <ac:spMk id="3" creationId="{B682586B-5FCB-C80E-45DB-EEFB776DAD87}"/>
          </ac:spMkLst>
        </pc:spChg>
      </pc:sldChg>
      <pc:sldChg chg="modSp add mod">
        <pc:chgData name="Justin Yoo" userId="72290f8e-9d14-4509-9bdc-6837d2b9e6e4" providerId="ADAL" clId="{7D57C4C3-1E43-54D6-97BB-6033EB1E9F22}" dt="2026-01-19T10:07:10.267" v="4799" actId="20577"/>
        <pc:sldMkLst>
          <pc:docMk/>
          <pc:sldMk cId="467590591" sldId="2147482892"/>
        </pc:sldMkLst>
        <pc:spChg chg="mod">
          <ac:chgData name="Justin Yoo" userId="72290f8e-9d14-4509-9bdc-6837d2b9e6e4" providerId="ADAL" clId="{7D57C4C3-1E43-54D6-97BB-6033EB1E9F22}" dt="2026-01-19T10:07:10.267" v="4799" actId="20577"/>
          <ac:spMkLst>
            <pc:docMk/>
            <pc:sldMk cId="467590591" sldId="2147482892"/>
            <ac:spMk id="3" creationId="{C1ACE4E1-3FE7-2137-58E0-060FEDE18BBB}"/>
          </ac:spMkLst>
        </pc:spChg>
      </pc:sldChg>
      <pc:sldChg chg="modSp add mod">
        <pc:chgData name="Justin Yoo" userId="72290f8e-9d14-4509-9bdc-6837d2b9e6e4" providerId="ADAL" clId="{7D57C4C3-1E43-54D6-97BB-6033EB1E9F22}" dt="2026-01-19T10:07:20.026" v="4803" actId="20577"/>
        <pc:sldMkLst>
          <pc:docMk/>
          <pc:sldMk cId="1639479087" sldId="2147482893"/>
        </pc:sldMkLst>
        <pc:spChg chg="mod">
          <ac:chgData name="Justin Yoo" userId="72290f8e-9d14-4509-9bdc-6837d2b9e6e4" providerId="ADAL" clId="{7D57C4C3-1E43-54D6-97BB-6033EB1E9F22}" dt="2026-01-19T10:07:20.026" v="4803" actId="20577"/>
          <ac:spMkLst>
            <pc:docMk/>
            <pc:sldMk cId="1639479087" sldId="2147482893"/>
            <ac:spMk id="3" creationId="{2B25CB84-A951-FABF-95BB-575B01D66887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19T10:11:40.306" v="4940" actId="20577"/>
        <pc:sldMkLst>
          <pc:docMk/>
          <pc:sldMk cId="2467181140" sldId="2147482894"/>
        </pc:sldMkLst>
        <pc:spChg chg="del mod ord">
          <ac:chgData name="Justin Yoo" userId="72290f8e-9d14-4509-9bdc-6837d2b9e6e4" providerId="ADAL" clId="{7D57C4C3-1E43-54D6-97BB-6033EB1E9F22}" dt="2026-01-19T10:11:11.893" v="4805" actId="700"/>
          <ac:spMkLst>
            <pc:docMk/>
            <pc:sldMk cId="2467181140" sldId="2147482894"/>
            <ac:spMk id="2" creationId="{B6634F53-EBB7-B3BF-F8C1-C28219CCB487}"/>
          </ac:spMkLst>
        </pc:spChg>
        <pc:spChg chg="add mod ord">
          <ac:chgData name="Justin Yoo" userId="72290f8e-9d14-4509-9bdc-6837d2b9e6e4" providerId="ADAL" clId="{7D57C4C3-1E43-54D6-97BB-6033EB1E9F22}" dt="2026-01-19T10:11:40.306" v="4940" actId="20577"/>
          <ac:spMkLst>
            <pc:docMk/>
            <pc:sldMk cId="2467181140" sldId="2147482894"/>
            <ac:spMk id="3" creationId="{73EBF5DD-01E7-CCB2-E819-6DDF9DD2080C}"/>
          </ac:spMkLst>
        </pc:spChg>
      </pc:sldChg>
      <pc:sldChg chg="addSp delSp modSp new mod modClrScheme chgLayout">
        <pc:chgData name="Justin Yoo" userId="72290f8e-9d14-4509-9bdc-6837d2b9e6e4" providerId="ADAL" clId="{7D57C4C3-1E43-54D6-97BB-6033EB1E9F22}" dt="2026-01-19T10:11:56.209" v="4967" actId="20577"/>
        <pc:sldMkLst>
          <pc:docMk/>
          <pc:sldMk cId="508362721" sldId="2147482895"/>
        </pc:sldMkLst>
        <pc:spChg chg="del">
          <ac:chgData name="Justin Yoo" userId="72290f8e-9d14-4509-9bdc-6837d2b9e6e4" providerId="ADAL" clId="{7D57C4C3-1E43-54D6-97BB-6033EB1E9F22}" dt="2026-01-19T10:11:52.145" v="4942" actId="700"/>
          <ac:spMkLst>
            <pc:docMk/>
            <pc:sldMk cId="508362721" sldId="2147482895"/>
            <ac:spMk id="2" creationId="{CE82073D-23A1-52DC-2D54-A8B1205DB474}"/>
          </ac:spMkLst>
        </pc:spChg>
        <pc:spChg chg="add mod">
          <ac:chgData name="Justin Yoo" userId="72290f8e-9d14-4509-9bdc-6837d2b9e6e4" providerId="ADAL" clId="{7D57C4C3-1E43-54D6-97BB-6033EB1E9F22}" dt="2026-01-19T10:11:56.209" v="4967" actId="20577"/>
          <ac:spMkLst>
            <pc:docMk/>
            <pc:sldMk cId="508362721" sldId="2147482895"/>
            <ac:spMk id="3" creationId="{B068688B-CAC1-C04D-332C-C4FFCCEC764B}"/>
          </ac:spMkLst>
        </pc:spChg>
      </pc:sldChg>
      <pc:sldChg chg="addSp delSp modSp new mod modClrScheme chgLayout">
        <pc:chgData name="Justin Yoo" userId="72290f8e-9d14-4509-9bdc-6837d2b9e6e4" providerId="ADAL" clId="{7D57C4C3-1E43-54D6-97BB-6033EB1E9F22}" dt="2026-01-19T10:14:42.782" v="5154" actId="14100"/>
        <pc:sldMkLst>
          <pc:docMk/>
          <pc:sldMk cId="723336060" sldId="2147482896"/>
        </pc:sldMkLst>
        <pc:spChg chg="del">
          <ac:chgData name="Justin Yoo" userId="72290f8e-9d14-4509-9bdc-6837d2b9e6e4" providerId="ADAL" clId="{7D57C4C3-1E43-54D6-97BB-6033EB1E9F22}" dt="2026-01-19T10:12:05.698" v="4969" actId="700"/>
          <ac:spMkLst>
            <pc:docMk/>
            <pc:sldMk cId="723336060" sldId="2147482896"/>
            <ac:spMk id="2" creationId="{24BA57F2-189F-373B-08AC-F08C3C2A853B}"/>
          </ac:spMkLst>
        </pc:spChg>
        <pc:spChg chg="add mod">
          <ac:chgData name="Justin Yoo" userId="72290f8e-9d14-4509-9bdc-6837d2b9e6e4" providerId="ADAL" clId="{7D57C4C3-1E43-54D6-97BB-6033EB1E9F22}" dt="2026-01-19T10:14:40.745" v="5153" actId="14100"/>
          <ac:spMkLst>
            <pc:docMk/>
            <pc:sldMk cId="723336060" sldId="2147482896"/>
            <ac:spMk id="3" creationId="{879FF52F-5F33-D2B4-BFF8-691C33833CD2}"/>
          </ac:spMkLst>
        </pc:spChg>
        <pc:spChg chg="add mod">
          <ac:chgData name="Justin Yoo" userId="72290f8e-9d14-4509-9bdc-6837d2b9e6e4" providerId="ADAL" clId="{7D57C4C3-1E43-54D6-97BB-6033EB1E9F22}" dt="2026-01-19T10:14:42.782" v="5154" actId="14100"/>
          <ac:spMkLst>
            <pc:docMk/>
            <pc:sldMk cId="723336060" sldId="2147482896"/>
            <ac:spMk id="4" creationId="{F3408F34-B7DC-A41F-72B8-CA63C2B85598}"/>
          </ac:spMkLst>
        </pc:spChg>
      </pc:sldChg>
      <pc:sldChg chg="modSp new mod ord">
        <pc:chgData name="Justin Yoo" userId="72290f8e-9d14-4509-9bdc-6837d2b9e6e4" providerId="ADAL" clId="{7D57C4C3-1E43-54D6-97BB-6033EB1E9F22}" dt="2026-01-19T10:29:14.218" v="5158" actId="20578"/>
        <pc:sldMkLst>
          <pc:docMk/>
          <pc:sldMk cId="2110450728" sldId="2147482897"/>
        </pc:sldMkLst>
        <pc:spChg chg="mod">
          <ac:chgData name="Justin Yoo" userId="72290f8e-9d14-4509-9bdc-6837d2b9e6e4" providerId="ADAL" clId="{7D57C4C3-1E43-54D6-97BB-6033EB1E9F22}" dt="2026-01-19T10:28:58.601" v="5157" actId="6549"/>
          <ac:spMkLst>
            <pc:docMk/>
            <pc:sldMk cId="2110450728" sldId="2147482897"/>
            <ac:spMk id="2" creationId="{40856C5F-5EB1-EAD2-738F-C94FD0293B32}"/>
          </ac:spMkLst>
        </pc:spChg>
      </pc:sldChg>
      <pc:sldChg chg="modSp new mod">
        <pc:chgData name="Justin Yoo" userId="72290f8e-9d14-4509-9bdc-6837d2b9e6e4" providerId="ADAL" clId="{7D57C4C3-1E43-54D6-97BB-6033EB1E9F22}" dt="2026-01-19T10:29:40.604" v="5197" actId="20577"/>
        <pc:sldMkLst>
          <pc:docMk/>
          <pc:sldMk cId="1172697475" sldId="2147482898"/>
        </pc:sldMkLst>
        <pc:spChg chg="mod">
          <ac:chgData name="Justin Yoo" userId="72290f8e-9d14-4509-9bdc-6837d2b9e6e4" providerId="ADAL" clId="{7D57C4C3-1E43-54D6-97BB-6033EB1E9F22}" dt="2026-01-19T10:29:40.604" v="5197" actId="20577"/>
          <ac:spMkLst>
            <pc:docMk/>
            <pc:sldMk cId="1172697475" sldId="2147482898"/>
            <ac:spMk id="2" creationId="{DC6FEA0C-CA43-C3F7-1504-B4B3485C999B}"/>
          </ac:spMkLst>
        </pc:spChg>
      </pc:sldChg>
      <pc:sldChg chg="modSp new mod">
        <pc:chgData name="Justin Yoo" userId="72290f8e-9d14-4509-9bdc-6837d2b9e6e4" providerId="ADAL" clId="{7D57C4C3-1E43-54D6-97BB-6033EB1E9F22}" dt="2026-01-19T10:32:05.571" v="5298" actId="20577"/>
        <pc:sldMkLst>
          <pc:docMk/>
          <pc:sldMk cId="3160638308" sldId="2147482899"/>
        </pc:sldMkLst>
        <pc:spChg chg="mod">
          <ac:chgData name="Justin Yoo" userId="72290f8e-9d14-4509-9bdc-6837d2b9e6e4" providerId="ADAL" clId="{7D57C4C3-1E43-54D6-97BB-6033EB1E9F22}" dt="2026-01-19T10:32:05.571" v="5298" actId="20577"/>
          <ac:spMkLst>
            <pc:docMk/>
            <pc:sldMk cId="3160638308" sldId="2147482899"/>
            <ac:spMk id="2" creationId="{50792187-F869-EE05-8A9B-ABB60E85E0B8}"/>
          </ac:spMkLst>
        </pc:spChg>
      </pc:sldChg>
      <pc:sldChg chg="addSp delSp modSp new mod modClrScheme chgLayout">
        <pc:chgData name="Justin Yoo" userId="72290f8e-9d14-4509-9bdc-6837d2b9e6e4" providerId="ADAL" clId="{7D57C4C3-1E43-54D6-97BB-6033EB1E9F22}" dt="2026-01-19T10:32:29.377" v="5366" actId="20577"/>
        <pc:sldMkLst>
          <pc:docMk/>
          <pc:sldMk cId="1948675432" sldId="2147482900"/>
        </pc:sldMkLst>
        <pc:spChg chg="del">
          <ac:chgData name="Justin Yoo" userId="72290f8e-9d14-4509-9bdc-6837d2b9e6e4" providerId="ADAL" clId="{7D57C4C3-1E43-54D6-97BB-6033EB1E9F22}" dt="2026-01-19T10:30:49.228" v="5266" actId="700"/>
          <ac:spMkLst>
            <pc:docMk/>
            <pc:sldMk cId="1948675432" sldId="2147482900"/>
            <ac:spMk id="2" creationId="{64094DB5-DE0D-E002-B5BD-169A7EB28737}"/>
          </ac:spMkLst>
        </pc:spChg>
        <pc:spChg chg="add mod">
          <ac:chgData name="Justin Yoo" userId="72290f8e-9d14-4509-9bdc-6837d2b9e6e4" providerId="ADAL" clId="{7D57C4C3-1E43-54D6-97BB-6033EB1E9F22}" dt="2026-01-19T10:32:29.377" v="5366" actId="20577"/>
          <ac:spMkLst>
            <pc:docMk/>
            <pc:sldMk cId="1948675432" sldId="2147482900"/>
            <ac:spMk id="3" creationId="{6B240C34-F10F-4DC4-745E-7E47A470C972}"/>
          </ac:spMkLst>
        </pc:spChg>
      </pc:sldChg>
      <pc:sldChg chg="addSp delSp modSp new mod modClrScheme chgLayout">
        <pc:chgData name="Justin Yoo" userId="72290f8e-9d14-4509-9bdc-6837d2b9e6e4" providerId="ADAL" clId="{7D57C4C3-1E43-54D6-97BB-6033EB1E9F22}" dt="2026-01-19T10:49:33.085" v="5370" actId="14100"/>
        <pc:sldMkLst>
          <pc:docMk/>
          <pc:sldMk cId="4028781854" sldId="2147482901"/>
        </pc:sldMkLst>
        <pc:spChg chg="del">
          <ac:chgData name="Justin Yoo" userId="72290f8e-9d14-4509-9bdc-6837d2b9e6e4" providerId="ADAL" clId="{7D57C4C3-1E43-54D6-97BB-6033EB1E9F22}" dt="2026-01-19T10:49:23.125" v="5368" actId="700"/>
          <ac:spMkLst>
            <pc:docMk/>
            <pc:sldMk cId="4028781854" sldId="2147482901"/>
            <ac:spMk id="2" creationId="{70A017D6-F2CD-ABBE-4A77-E0A7987F3F28}"/>
          </ac:spMkLst>
        </pc:spChg>
        <pc:picChg chg="add mod">
          <ac:chgData name="Justin Yoo" userId="72290f8e-9d14-4509-9bdc-6837d2b9e6e4" providerId="ADAL" clId="{7D57C4C3-1E43-54D6-97BB-6033EB1E9F22}" dt="2026-01-19T10:49:33.085" v="5370" actId="14100"/>
          <ac:picMkLst>
            <pc:docMk/>
            <pc:sldMk cId="4028781854" sldId="2147482901"/>
            <ac:picMk id="3" creationId="{6E0252DD-713F-52E8-95C0-F7A7616215FC}"/>
          </ac:picMkLst>
        </pc:picChg>
      </pc:sldChg>
      <pc:sldChg chg="modSp new mod ord">
        <pc:chgData name="Justin Yoo" userId="72290f8e-9d14-4509-9bdc-6837d2b9e6e4" providerId="ADAL" clId="{7D57C4C3-1E43-54D6-97BB-6033EB1E9F22}" dt="2026-01-20T01:06:12.639" v="5413" actId="20578"/>
        <pc:sldMkLst>
          <pc:docMk/>
          <pc:sldMk cId="1681034645" sldId="2147482902"/>
        </pc:sldMkLst>
        <pc:spChg chg="mod">
          <ac:chgData name="Justin Yoo" userId="72290f8e-9d14-4509-9bdc-6837d2b9e6e4" providerId="ADAL" clId="{7D57C4C3-1E43-54D6-97BB-6033EB1E9F22}" dt="2026-01-20T01:06:05.476" v="5412" actId="20577"/>
          <ac:spMkLst>
            <pc:docMk/>
            <pc:sldMk cId="1681034645" sldId="2147482902"/>
            <ac:spMk id="2" creationId="{8E5AD420-005F-889E-83A3-7EF6022822B2}"/>
          </ac:spMkLst>
        </pc:spChg>
      </pc:sldChg>
      <pc:sldChg chg="add modTransition">
        <pc:chgData name="Justin Yoo" userId="72290f8e-9d14-4509-9bdc-6837d2b9e6e4" providerId="ADAL" clId="{7D57C4C3-1E43-54D6-97BB-6033EB1E9F22}" dt="2026-01-20T03:26:18.911" v="5414"/>
        <pc:sldMkLst>
          <pc:docMk/>
          <pc:sldMk cId="3716380796" sldId="21474829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55F45-D3CC-4DDA-8856-9EC09B9FEA2A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2E0F-2881-4CB6-BEA6-5253410A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2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1/21/26 10:24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D78BC-F61F-42AB-B5DC-B8DEC5221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577E4-788D-55D6-2013-F8C14DDE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47213F-1A62-A2F5-7C51-097C10B7F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이게 에이전트의 특징들이라고 생각하면 됨</a:t>
            </a:r>
            <a:endParaRPr lang="en-AU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앞서 </a:t>
            </a:r>
            <a:r>
              <a:rPr lang="ko-KR" altLang="en-US" dirty="0" err="1"/>
              <a:t>얘기했다시피</a:t>
            </a:r>
            <a:r>
              <a:rPr lang="ko-KR" altLang="en-US" dirty="0"/>
              <a:t> 뭔가를 혼자서 알아서 함 그 과정에서 사람의 개입을 최소화 시킴</a:t>
            </a:r>
            <a:endParaRPr lang="en-AU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이 작업을 하는 도중에 어떤 도구가 필요한지 세부 작업이 필요한지를 알아서 결정하고 진행시킴</a:t>
            </a:r>
            <a:endParaRPr lang="en-AU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필요하다면 멀티 에이전트를 호출해서 서로 협업을 하기도 함</a:t>
            </a:r>
            <a:endParaRPr lang="en-AU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사람의 개입이 최소화된다고는 하지만</a:t>
            </a:r>
            <a:r>
              <a:rPr lang="en-US" altLang="ko-KR" dirty="0"/>
              <a:t>,</a:t>
            </a:r>
            <a:r>
              <a:rPr lang="ko-KR" altLang="en-US" dirty="0"/>
              <a:t> 사람의 결정이 필요한 경우도 있음</a:t>
            </a:r>
            <a:r>
              <a:rPr lang="en-US" altLang="ko-KR" dirty="0"/>
              <a:t>.</a:t>
            </a:r>
            <a:r>
              <a:rPr lang="ko-KR" altLang="en-US" dirty="0"/>
              <a:t> 예를 들어 승인을 </a:t>
            </a:r>
            <a:r>
              <a:rPr lang="ko-KR" altLang="en-US" dirty="0" err="1"/>
              <a:t>한다거나</a:t>
            </a:r>
            <a:r>
              <a:rPr lang="ko-KR" altLang="en-US" dirty="0"/>
              <a:t> 하는 경우에는 사람과 인터랙션을 하기도 함</a:t>
            </a:r>
            <a:endParaRPr lang="en-AU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B3399FD-7A39-C635-A215-BD25E8EBA4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90205-AA36-E1A3-ABF0-BE0DFADF8A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D1467E4-FA51-F19C-26DE-CED88F4DFE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1/21/26 10:24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0A951-59D5-9BF4-8C4D-5F7300E39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BC1CA-CDE5-34A7-E996-1B3E3BA0A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C57E7-D59D-E1BB-5249-3C39E6593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CE51D-766C-50EA-73F4-5249F8D82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ko-KR" altLang="en-US" dirty="0">
              <a:ea typeface="맑은 고딕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179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Calibri"/>
                <a:cs typeface="Calibri"/>
              </a:rPr>
              <a:t>요즘</a:t>
            </a:r>
            <a:r>
              <a:rPr lang="en-US" dirty="0">
                <a:ea typeface="Calibri"/>
                <a:cs typeface="Calibri"/>
              </a:rPr>
              <a:t> AI</a:t>
            </a:r>
            <a:r>
              <a:rPr lang="ko-KR" altLang="en-US" dirty="0">
                <a:ea typeface="Calibri"/>
                <a:cs typeface="Calibri"/>
              </a:rPr>
              <a:t>로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앱을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개발하다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보면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항상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듣는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얘기가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바로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 err="1">
                <a:ea typeface="Calibri"/>
                <a:cs typeface="Calibri"/>
              </a:rPr>
              <a:t>코파일럿과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에이전트임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Calibri"/>
                <a:cs typeface="Calibri"/>
              </a:rPr>
              <a:t>여기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있는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사람들은 대부분 이게 </a:t>
            </a:r>
            <a:r>
              <a:rPr lang="ko-KR" altLang="en-US" err="1">
                <a:ea typeface="Calibri"/>
                <a:cs typeface="Calibri"/>
              </a:rPr>
              <a:t>뭔지</a:t>
            </a:r>
            <a:r>
              <a:rPr lang="ko-KR" altLang="en-US">
                <a:ea typeface="Calibri"/>
                <a:cs typeface="Calibri"/>
              </a:rPr>
              <a:t> 알고 있겠지만, 그래도 혹시 모르는 사람들을 위해 간단하게 정리를 해 보고 </a:t>
            </a:r>
            <a:r>
              <a:rPr lang="ko-KR" altLang="en-US" err="1">
                <a:ea typeface="Calibri"/>
                <a:cs typeface="Calibri"/>
              </a:rPr>
              <a:t>넘어가쟈</a:t>
            </a:r>
            <a:endParaRPr lang="ko-KR" altLang="en-US" dirty="0" err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16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 typeface="Arial" panose="020B0604020202020204" pitchFamily="34" charset="0"/>
              <a:buChar char="•"/>
            </a:pPr>
            <a:r>
              <a:rPr lang="ko-KR" altLang="en-US" dirty="0"/>
              <a:t>지난 </a:t>
            </a:r>
            <a:r>
              <a:rPr lang="en-AU" altLang="ko-KR" dirty="0"/>
              <a:t>1</a:t>
            </a:r>
            <a:r>
              <a:rPr lang="ko-KR" altLang="en-US" dirty="0"/>
              <a:t>월에 사트야는 이런 말을 했음</a:t>
            </a:r>
            <a:endParaRPr lang="en-AU" altLang="ko-KR" dirty="0"/>
          </a:p>
          <a:p>
            <a:pPr marL="457200" indent="-2984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5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ko-KR" altLang="en-US">
                <a:ea typeface="맑은 고딕"/>
              </a:rPr>
              <a:t>이 말은 즉</a:t>
            </a:r>
            <a:r>
              <a:rPr lang="en-AU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사용자는 </a:t>
            </a:r>
            <a:r>
              <a:rPr lang="ko-KR" altLang="en-US" err="1">
                <a:ea typeface="맑은 고딕"/>
              </a:rPr>
              <a:t>코파일럿을</a:t>
            </a:r>
            <a:r>
              <a:rPr lang="ko-KR" altLang="en-US" dirty="0">
                <a:ea typeface="맑은 고딕"/>
              </a:rPr>
              <a:t> 통해 </a:t>
            </a:r>
            <a:r>
              <a:rPr lang="en-AU" altLang="ko-KR" dirty="0">
                <a:ea typeface="맑은 고딕"/>
              </a:rPr>
              <a:t>AI</a:t>
            </a:r>
            <a:r>
              <a:rPr lang="ko-KR" altLang="en-US" dirty="0">
                <a:ea typeface="맑은 고딕"/>
              </a:rPr>
              <a:t>와 상호작용을 할 수 있다는 것</a:t>
            </a:r>
          </a:p>
          <a:p>
            <a:pPr marL="171450" indent="-171450">
              <a:buFont typeface="Arial"/>
              <a:buChar char="•"/>
            </a:pPr>
            <a:endParaRPr lang="ko-KR" altLang="en-US" dirty="0">
              <a:ea typeface="맑은 고딕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1966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AU" dirty="0"/>
              <a:t>2</a:t>
            </a:r>
            <a:r>
              <a:rPr lang="ko-KR" altLang="en-US" dirty="0" err="1">
                <a:ea typeface="맑은 고딕"/>
              </a:rPr>
              <a:t>월쯤에</a:t>
            </a:r>
            <a:r>
              <a:rPr lang="ko-KR" altLang="en-US" dirty="0">
                <a:ea typeface="맑은 고딕"/>
              </a:rPr>
              <a:t> 다른 곳에서 이런 얘기도 했음</a:t>
            </a:r>
            <a:endParaRPr lang="en-AU" altLang="ko-KR">
              <a:ea typeface="맑은 고딕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AU" dirty="0"/>
              <a:t>AI</a:t>
            </a:r>
            <a:r>
              <a:rPr lang="ko-KR" altLang="en-US" dirty="0">
                <a:ea typeface="맑은 고딕"/>
              </a:rPr>
              <a:t>로 무장한 에이전트는 업무의 많은 부분들을 자동화 시킬 수 있음</a:t>
            </a:r>
            <a:endParaRPr lang="en-AU" altLang="ko-KR" dirty="0">
              <a:ea typeface="맑은 고딕"/>
              <a:cs typeface="Calibri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1389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ko-KR" altLang="en-US" dirty="0"/>
              <a:t>이 두 가지를 종합해 보자면 개발자 입장에서는 이런 식으로 정리가 가능함</a:t>
            </a:r>
            <a:endParaRPr lang="en-AU" altLang="ko-KR" dirty="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AU" dirty="0"/>
              <a:t>AI</a:t>
            </a:r>
            <a:r>
              <a:rPr lang="ko-KR" altLang="en-US" dirty="0"/>
              <a:t> 시대에서 코파일럿은 프론트엔드의 역할을 하고</a:t>
            </a:r>
            <a:endParaRPr lang="en-AU" altLang="ko-KR" dirty="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 dirty="0"/>
              <a:t>에이전트는 백엔드의 역할을 한다는 것</a:t>
            </a:r>
            <a:endParaRPr lang="en-AU" altLang="ko-KR" dirty="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 dirty="0"/>
              <a:t>그렇다면</a:t>
            </a:r>
            <a:r>
              <a:rPr lang="en-AU" altLang="ko-KR" dirty="0"/>
              <a:t>, </a:t>
            </a:r>
            <a:r>
              <a:rPr lang="ko-KR" altLang="en-US" dirty="0"/>
              <a:t>오늘의 주제인 에이전트와 관련해서 얘길 시작해 보쟈</a:t>
            </a:r>
            <a:endParaRPr lang="en-AU" altLang="ko-KR" dirty="0">
              <a:cs typeface="Calibri" panose="020F0502020204030204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5537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앞서 </a:t>
            </a:r>
            <a:r>
              <a:rPr lang="ko-KR" altLang="en-US" dirty="0" err="1"/>
              <a:t>코파일럿과</a:t>
            </a:r>
            <a:r>
              <a:rPr lang="ko-KR" altLang="en-US" dirty="0"/>
              <a:t> 에이전트의 관계를 간단하게 다시 한 번 정리를 해 보자면</a:t>
            </a:r>
            <a:r>
              <a:rPr lang="en-US" altLang="ko-KR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/>
              <a:t>코파일럿은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위한 </a:t>
            </a:r>
            <a:r>
              <a:rPr lang="en-US" altLang="ko-KR" dirty="0"/>
              <a:t>UI</a:t>
            </a:r>
            <a:r>
              <a:rPr lang="ko-KR" altLang="en-US" dirty="0" err="1"/>
              <a:t>라고</a:t>
            </a:r>
            <a:r>
              <a:rPr lang="ko-KR" altLang="en-US" dirty="0"/>
              <a:t> 했고</a:t>
            </a:r>
            <a:r>
              <a:rPr lang="en-US" altLang="ko-KR" dirty="0"/>
              <a:t>,</a:t>
            </a:r>
            <a:r>
              <a:rPr lang="ko-KR" altLang="en-US" dirty="0"/>
              <a:t> 에이전트는 </a:t>
            </a:r>
            <a:r>
              <a:rPr lang="ko-KR" altLang="en-US" dirty="0" err="1"/>
              <a:t>코파일럿을</a:t>
            </a:r>
            <a:r>
              <a:rPr lang="ko-KR" altLang="en-US" dirty="0"/>
              <a:t> 통해 들어온 사용자의 인풋을 가지고 여러 작업들을 자동으로 실행시키는 어떤 엔티티라고 생각하면 됨</a:t>
            </a:r>
            <a:endParaRPr lang="en-AU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1/21/26 10:24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2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AF8DB-37D4-E816-A904-E1BA5CA82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12A93-FD18-A7DB-D5D0-30A6777C2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D8744-5F37-0CED-0F03-E40722781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여기서 자동으로 라는 표현은 흔히 얘기하는 자동화 시스템</a:t>
            </a:r>
            <a:r>
              <a:rPr lang="en-AU" altLang="ko-KR" dirty="0"/>
              <a:t>, </a:t>
            </a:r>
            <a:r>
              <a:rPr lang="ko-KR" altLang="en-US" dirty="0"/>
              <a:t>즉 </a:t>
            </a:r>
            <a:r>
              <a:rPr lang="en-AU" altLang="ko-KR" dirty="0"/>
              <a:t>automatic</a:t>
            </a:r>
            <a:r>
              <a:rPr lang="ko-KR" altLang="en-US" dirty="0"/>
              <a:t>을 의미하고</a:t>
            </a:r>
            <a:endParaRPr lang="en-AU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FA05CAB-A09E-0364-BD4B-31DC40BD15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2AE4-6C50-3250-52C1-4EBE6D3AA8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6F6765-0384-DF9E-2546-B3DF893DA1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1/21/26 10:24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306C-E3F2-CC5D-8987-869EEE299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99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4A345-8573-FCF8-D2DD-E7BE46EF4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D313BC-9B0A-1759-3083-2C746215D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5F750-BF58-77DA-C13F-34CABBF99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알아서 라는 표현은 자기 혼자서 한다는 것</a:t>
            </a:r>
            <a:r>
              <a:rPr lang="en-AU" altLang="ko-KR" dirty="0"/>
              <a:t>, </a:t>
            </a:r>
            <a:r>
              <a:rPr lang="ko-KR" altLang="en-US" dirty="0"/>
              <a:t>즉 </a:t>
            </a:r>
            <a:r>
              <a:rPr lang="en-AU" altLang="ko-KR" dirty="0"/>
              <a:t>autonomous </a:t>
            </a:r>
            <a:r>
              <a:rPr lang="ko-KR" altLang="en-US" dirty="0"/>
              <a:t>를 의미함</a:t>
            </a:r>
            <a:endParaRPr lang="en-AU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altLang="ko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4A2071-4489-FC5D-A1F9-28CFA81B41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41140-F9A0-8EC0-E9D1-2D9699A85F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049BE1-0AD1-7F20-AE07-449EF36266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1/21/26 10:24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4509E-3C18-D446-5B63-70E7EC31C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0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6506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4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5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12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34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 baseline="0">
                <a:latin typeface="Segoe Sans Display Semibold" pitchFamily="2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02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aseline="0">
                <a:latin typeface="Segoe Sans Display Semiligh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463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954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9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423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767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2720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306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321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5254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7884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08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714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6740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870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126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8928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736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356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1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352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50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1413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65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5320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559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216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6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934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84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2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17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323804-04F5-0689-F4EB-9B385798B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900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57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3444C6A-9A07-13A3-4FA2-E7F1111606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8496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baseline="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 baseline="0">
                <a:latin typeface="Segoe Sans Display Semilight" pitchFamily="2" charset="0"/>
              </a:defRPr>
            </a:lvl1pPr>
            <a:lvl2pPr>
              <a:defRPr sz="2800" baseline="0">
                <a:latin typeface="Segoe Sans Display Semilight" pitchFamily="2" charset="0"/>
              </a:defRPr>
            </a:lvl2pPr>
            <a:lvl3pPr>
              <a:defRPr sz="2400" baseline="0">
                <a:latin typeface="Segoe Sans Display Semilight" pitchFamily="2" charset="0"/>
              </a:defRPr>
            </a:lvl3pPr>
            <a:lvl4pPr>
              <a:defRPr sz="2000" baseline="0">
                <a:latin typeface="Segoe Sans Display Semilight" pitchFamily="2" charset="0"/>
              </a:defRPr>
            </a:lvl4pPr>
            <a:lvl5pPr>
              <a:defRPr sz="180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421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77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5743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6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6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782" r:id="rId1"/>
    <p:sldLayoutId id="2147495783" r:id="rId2"/>
    <p:sldLayoutId id="2147495784" r:id="rId3"/>
    <p:sldLayoutId id="2147495785" r:id="rId4"/>
    <p:sldLayoutId id="2147495786" r:id="rId5"/>
    <p:sldLayoutId id="2147495787" r:id="rId6"/>
    <p:sldLayoutId id="2147495788" r:id="rId7"/>
    <p:sldLayoutId id="2147495789" r:id="rId8"/>
    <p:sldLayoutId id="2147495790" r:id="rId9"/>
    <p:sldLayoutId id="2147495791" r:id="rId10"/>
    <p:sldLayoutId id="2147495792" r:id="rId11"/>
    <p:sldLayoutId id="2147495793" r:id="rId12"/>
    <p:sldLayoutId id="2147495794" r:id="rId13"/>
    <p:sldLayoutId id="2147495795" r:id="rId14"/>
    <p:sldLayoutId id="2147495796" r:id="rId15"/>
    <p:sldLayoutId id="2147495797" r:id="rId16"/>
    <p:sldLayoutId id="2147495798" r:id="rId17"/>
    <p:sldLayoutId id="2147495799" r:id="rId18"/>
    <p:sldLayoutId id="2147495800" r:id="rId19"/>
    <p:sldLayoutId id="2147495801" r:id="rId20"/>
    <p:sldLayoutId id="2147495802" r:id="rId21"/>
    <p:sldLayoutId id="2147495803" r:id="rId22"/>
    <p:sldLayoutId id="2147495804" r:id="rId23"/>
    <p:sldLayoutId id="2147495805" r:id="rId24"/>
    <p:sldLayoutId id="2147495806" r:id="rId25"/>
    <p:sldLayoutId id="2147495807" r:id="rId26"/>
    <p:sldLayoutId id="2147495808" r:id="rId27"/>
    <p:sldLayoutId id="2147495809" r:id="rId28"/>
    <p:sldLayoutId id="2147495810" r:id="rId29"/>
    <p:sldLayoutId id="2147495811" r:id="rId30"/>
    <p:sldLayoutId id="2147495812" r:id="rId31"/>
    <p:sldLayoutId id="2147495813" r:id="rId32"/>
    <p:sldLayoutId id="2147495814" r:id="rId33"/>
    <p:sldLayoutId id="2147495815" r:id="rId34"/>
    <p:sldLayoutId id="2147495816" r:id="rId35"/>
    <p:sldLayoutId id="2147495817" r:id="rId36"/>
    <p:sldLayoutId id="2147495818" r:id="rId37"/>
    <p:sldLayoutId id="2147495819" r:id="rId38"/>
    <p:sldLayoutId id="2147495820" r:id="rId39"/>
    <p:sldLayoutId id="2147495821" r:id="rId40"/>
    <p:sldLayoutId id="2147495822" r:id="rId41"/>
    <p:sldLayoutId id="2147495823" r:id="rId42"/>
    <p:sldLayoutId id="2147495824" r:id="rId43"/>
    <p:sldLayoutId id="2147495825" r:id="rId44"/>
    <p:sldLayoutId id="2147495826" r:id="rId45"/>
    <p:sldLayoutId id="2147495831" r:id="rId46"/>
    <p:sldLayoutId id="2147495832" r:id="rId47"/>
    <p:sldLayoutId id="2147495827" r:id="rId48"/>
    <p:sldLayoutId id="2147495828" r:id="rId49"/>
    <p:sldLayoutId id="2147495829" r:id="rId50"/>
    <p:sldLayoutId id="2147495830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Display Semibold" pitchFamily="2" charset="0"/>
          <a:ea typeface="Pretendard SemiBold" panose="02000703000000020004" pitchFamily="50" charset="-127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5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199" y="2302670"/>
            <a:ext cx="6457535" cy="1231106"/>
          </a:xfrm>
        </p:spPr>
        <p:txBody>
          <a:bodyPr/>
          <a:lstStyle/>
          <a:p>
            <a:r>
              <a:rPr lang="en-US" dirty="0"/>
              <a:t>Microsoft Agent Framework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5577840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14AFD-6AF5-625E-4FD9-EDD88877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7CCC49-C060-C711-C959-D203DD2D0FC4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rgbClr val="FF0000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Autonomy</a:t>
            </a: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 &amp; decision-making</a:t>
            </a:r>
          </a:p>
          <a:p>
            <a:pPr algn="ct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Multi-agent collaboration</a:t>
            </a:r>
          </a:p>
          <a:p>
            <a:pPr algn="ct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Interactive &amp; goal-oriented</a:t>
            </a:r>
            <a:endParaRPr lang="ko-KR" altLang="en-US" sz="5000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0328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4ADB9-AF76-4891-1577-6334F6FD5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B754F4-B535-288F-1DC6-09E69D8B9BDE}"/>
              </a:ext>
            </a:extLst>
          </p:cNvPr>
          <p:cNvSpPr/>
          <p:nvPr/>
        </p:nvSpPr>
        <p:spPr>
          <a:xfrm>
            <a:off x="0" y="1509000"/>
            <a:ext cx="12192000" cy="38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333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</a:rPr>
              <a:t>어떻게 하면</a:t>
            </a:r>
            <a:br>
              <a:rPr lang="en-AU" altLang="ko-KR" sz="5333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</a:rPr>
            </a:br>
            <a:r>
              <a:rPr lang="ko-KR" altLang="en-US" sz="5333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</a:rPr>
              <a:t>에이전트가 알아서 하게 만들수 있을까</a:t>
            </a:r>
            <a:r>
              <a:rPr lang="en-AU" altLang="ko-KR" sz="5333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</a:rPr>
              <a:t>?</a:t>
            </a:r>
            <a:endParaRPr lang="en-AU" sz="5333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3357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8111-8C11-E03A-25D7-CD212657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에이전트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6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4B66D55A-3740-C480-0166-7508E76CB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5366" y="4818591"/>
            <a:ext cx="3221269" cy="1675899"/>
          </a:xfrm>
          <a:prstGeom prst="roundRect">
            <a:avLst>
              <a:gd name="adj" fmla="val 18080"/>
            </a:avLst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1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0C2F6E-1325-33A8-850A-D05EAD26137C}"/>
              </a:ext>
            </a:extLst>
          </p:cNvPr>
          <p:cNvGrpSpPr/>
          <p:nvPr/>
        </p:nvGrpSpPr>
        <p:grpSpPr>
          <a:xfrm>
            <a:off x="4485366" y="1779506"/>
            <a:ext cx="3221269" cy="2533220"/>
            <a:chOff x="4485366" y="1779506"/>
            <a:chExt cx="3221269" cy="2533220"/>
          </a:xfrm>
        </p:grpSpPr>
        <p:sp>
          <p:nvSpPr>
            <p:cNvPr id="4" name="Rounded Rectangle 12">
              <a:extLst>
                <a:ext uri="{FF2B5EF4-FFF2-40B4-BE49-F238E27FC236}">
                  <a16:creationId xmlns:a16="http://schemas.microsoft.com/office/drawing/2014/main" id="{E1F7732D-899B-F530-7E96-285512E71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85366" y="1779506"/>
              <a:ext cx="3221269" cy="2533220"/>
            </a:xfrm>
            <a:prstGeom prst="roundRect">
              <a:avLst>
                <a:gd name="adj" fmla="val 12124"/>
              </a:avLst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1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DC72BD9-7DEC-D263-AAA0-912F355C223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6744" y="2454172"/>
              <a:ext cx="2282458" cy="369332"/>
            </a:xfrm>
            <a:prstGeom prst="roundRect">
              <a:avLst>
                <a:gd name="adj" fmla="val 31494"/>
              </a:avLst>
            </a:prstGeom>
            <a:solidFill>
              <a:srgbClr val="C03BC4"/>
            </a:solidFill>
          </p:spPr>
          <p:txBody>
            <a:bodyPr wrap="square" lIns="0" tIns="0" rIns="0" bIns="45720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ts val="200"/>
                </a:spcBef>
                <a:spcAft>
                  <a:spcPct val="0"/>
                </a:spcAft>
                <a:tabLst>
                  <a:tab pos="3701239" algn="l"/>
                </a:tabLst>
                <a:defRPr sz="1100" b="1">
                  <a:ln w="3175">
                    <a:noFill/>
                  </a:ln>
                  <a:gradFill>
                    <a:gsLst>
                      <a:gs pos="9174">
                        <a:srgbClr val="000000"/>
                      </a:gs>
                      <a:gs pos="42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</a:lstStyle>
            <a:p>
              <a:pPr marL="0" marR="0" lvl="0" indent="0" algn="ctr" defTabSz="227585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701239" algn="l"/>
                </a:tabLst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LLM</a:t>
              </a:r>
            </a:p>
          </p:txBody>
        </p:sp>
        <p:sp>
          <p:nvSpPr>
            <p:cNvPr id="14" name="Rectangle: Rounded Corners 12">
              <a:extLst>
                <a:ext uri="{FF2B5EF4-FFF2-40B4-BE49-F238E27FC236}">
                  <a16:creationId xmlns:a16="http://schemas.microsoft.com/office/drawing/2014/main" id="{E6321A8D-CB3B-0BDC-A79B-E8659D4C0F7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6744" y="3022208"/>
              <a:ext cx="2282458" cy="369332"/>
            </a:xfrm>
            <a:prstGeom prst="roundRect">
              <a:avLst>
                <a:gd name="adj" fmla="val 31494"/>
              </a:avLst>
            </a:prstGeom>
            <a:solidFill>
              <a:srgbClr val="8661C5"/>
            </a:solidFill>
          </p:spPr>
          <p:txBody>
            <a:bodyPr wrap="square" lIns="0" tIns="0" rIns="0" bIns="45720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ts val="200"/>
                </a:spcBef>
                <a:spcAft>
                  <a:spcPct val="0"/>
                </a:spcAft>
                <a:tabLst>
                  <a:tab pos="3701239" algn="l"/>
                </a:tabLst>
                <a:defRPr sz="1100" b="1">
                  <a:ln w="3175">
                    <a:noFill/>
                  </a:ln>
                  <a:gradFill>
                    <a:gsLst>
                      <a:gs pos="9174">
                        <a:srgbClr val="000000"/>
                      </a:gs>
                      <a:gs pos="42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</a:lstStyle>
            <a:p>
              <a:pPr marL="0" marR="0" lvl="0" indent="0" algn="ctr" defTabSz="227585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701239" algn="l"/>
                </a:tabLst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Instructions</a:t>
              </a:r>
            </a:p>
          </p:txBody>
        </p:sp>
        <p:sp>
          <p:nvSpPr>
            <p:cNvPr id="15" name="Rectangle: Rounded Corners 12">
              <a:extLst>
                <a:ext uri="{FF2B5EF4-FFF2-40B4-BE49-F238E27FC236}">
                  <a16:creationId xmlns:a16="http://schemas.microsoft.com/office/drawing/2014/main" id="{A490BEEB-35E1-9489-0894-16251882051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6744" y="3590244"/>
              <a:ext cx="2282458" cy="369332"/>
            </a:xfrm>
            <a:prstGeom prst="roundRect">
              <a:avLst>
                <a:gd name="adj" fmla="val 31494"/>
              </a:avLst>
            </a:prstGeom>
            <a:solidFill>
              <a:srgbClr val="0078D4"/>
            </a:solidFill>
          </p:spPr>
          <p:txBody>
            <a:bodyPr wrap="square" lIns="0" tIns="0" rIns="0" bIns="45720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ts val="200"/>
                </a:spcBef>
                <a:spcAft>
                  <a:spcPct val="0"/>
                </a:spcAft>
                <a:tabLst>
                  <a:tab pos="3701239" algn="l"/>
                </a:tabLst>
                <a:defRPr sz="1100" b="1">
                  <a:ln w="3175">
                    <a:noFill/>
                  </a:ln>
                  <a:gradFill>
                    <a:gsLst>
                      <a:gs pos="9174">
                        <a:srgbClr val="000000"/>
                      </a:gs>
                      <a:gs pos="42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</a:lstStyle>
            <a:p>
              <a:pPr marL="0" marR="0" lvl="0" indent="0" algn="ctr" defTabSz="227585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701239" algn="l"/>
                </a:tabLst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Tools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265DC9-505F-323D-5527-96D8640FA72C}"/>
                </a:ext>
              </a:extLst>
            </p:cNvPr>
            <p:cNvGrpSpPr/>
            <p:nvPr/>
          </p:nvGrpSpPr>
          <p:grpSpPr>
            <a:xfrm>
              <a:off x="4956744" y="2454172"/>
              <a:ext cx="2282458" cy="1505404"/>
              <a:chOff x="4956744" y="2454172"/>
              <a:chExt cx="2282458" cy="1505404"/>
            </a:xfrm>
            <a:gradFill flip="none" rotWithShape="1">
              <a:gsLst>
                <a:gs pos="0">
                  <a:srgbClr val="C03BC4"/>
                </a:gs>
                <a:gs pos="100000">
                  <a:srgbClr val="0078D4"/>
                </a:gs>
              </a:gsLst>
              <a:lin ang="2700000" scaled="1"/>
              <a:tileRect/>
            </a:gradFill>
          </p:grpSpPr>
          <p:sp>
            <p:nvSpPr>
              <p:cNvPr id="17" name="Rectangle: Rounded Corners 12">
                <a:extLst>
                  <a:ext uri="{FF2B5EF4-FFF2-40B4-BE49-F238E27FC236}">
                    <a16:creationId xmlns:a16="http://schemas.microsoft.com/office/drawing/2014/main" id="{C72D965D-6A77-BA55-99E6-F3FC157C6787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956744" y="2454172"/>
                <a:ext cx="2282458" cy="369332"/>
              </a:xfrm>
              <a:prstGeom prst="roundRect">
                <a:avLst>
                  <a:gd name="adj" fmla="val 31494"/>
                </a:avLst>
              </a:prstGeom>
              <a:grpFill/>
            </p:spPr>
            <p:txBody>
              <a:bodyPr wrap="square" lIns="0" tIns="0" rIns="0" bIns="45720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ts val="200"/>
                  </a:spcBef>
                  <a:spcAft>
                    <a:spcPct val="0"/>
                  </a:spcAft>
                  <a:tabLst>
                    <a:tab pos="3701239" algn="l"/>
                  </a:tabLst>
                  <a:defRPr sz="1100" b="1">
                    <a:ln w="3175">
                      <a:noFill/>
                    </a:ln>
                    <a:gradFill>
                      <a:gsLst>
                        <a:gs pos="9174">
                          <a:srgbClr val="000000"/>
                        </a:gs>
                        <a:gs pos="42000">
                          <a:srgbClr val="000000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</a:lstStyle>
              <a:p>
                <a:pPr marL="0" marR="0" lvl="0" indent="0" algn="ctr" defTabSz="2275850" rtl="0" eaLnBrk="1" fontAlgn="base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701239" algn="l"/>
                  </a:tabLst>
                  <a:defRPr/>
                </a:pPr>
                <a:r>
                  <a:rPr kumimoji="0" lang="en-US" sz="1400" b="1" i="0" u="none" strike="noStrike" kern="120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LLM</a:t>
                </a:r>
              </a:p>
            </p:txBody>
          </p:sp>
          <p:sp>
            <p:nvSpPr>
              <p:cNvPr id="18" name="Rectangle: Rounded Corners 12">
                <a:extLst>
                  <a:ext uri="{FF2B5EF4-FFF2-40B4-BE49-F238E27FC236}">
                    <a16:creationId xmlns:a16="http://schemas.microsoft.com/office/drawing/2014/main" id="{EACDDE76-4299-E9E8-1E68-8C7D6390DE64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956744" y="3022208"/>
                <a:ext cx="2282458" cy="369332"/>
              </a:xfrm>
              <a:prstGeom prst="roundRect">
                <a:avLst>
                  <a:gd name="adj" fmla="val 31494"/>
                </a:avLst>
              </a:prstGeom>
              <a:grpFill/>
            </p:spPr>
            <p:txBody>
              <a:bodyPr wrap="square" lIns="0" tIns="0" rIns="0" bIns="45720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ts val="200"/>
                  </a:spcBef>
                  <a:spcAft>
                    <a:spcPct val="0"/>
                  </a:spcAft>
                  <a:tabLst>
                    <a:tab pos="3701239" algn="l"/>
                  </a:tabLst>
                  <a:defRPr sz="1100" b="1">
                    <a:ln w="3175">
                      <a:noFill/>
                    </a:ln>
                    <a:gradFill>
                      <a:gsLst>
                        <a:gs pos="9174">
                          <a:srgbClr val="000000"/>
                        </a:gs>
                        <a:gs pos="42000">
                          <a:srgbClr val="000000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</a:lstStyle>
              <a:p>
                <a:pPr marL="0" marR="0" lvl="0" indent="0" algn="ctr" defTabSz="2275850" rtl="0" eaLnBrk="1" fontAlgn="base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701239" algn="l"/>
                  </a:tabLst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Instructions</a:t>
                </a:r>
              </a:p>
            </p:txBody>
          </p:sp>
          <p:sp>
            <p:nvSpPr>
              <p:cNvPr id="19" name="Rectangle: Rounded Corners 12">
                <a:extLst>
                  <a:ext uri="{FF2B5EF4-FFF2-40B4-BE49-F238E27FC236}">
                    <a16:creationId xmlns:a16="http://schemas.microsoft.com/office/drawing/2014/main" id="{9858455A-7B97-F4B0-DA25-24A845AC5914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956744" y="3590244"/>
                <a:ext cx="2282458" cy="369332"/>
              </a:xfrm>
              <a:prstGeom prst="roundRect">
                <a:avLst>
                  <a:gd name="adj" fmla="val 31494"/>
                </a:avLst>
              </a:prstGeom>
              <a:grpFill/>
            </p:spPr>
            <p:txBody>
              <a:bodyPr wrap="square" lIns="0" tIns="0" rIns="0" bIns="45720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ts val="200"/>
                  </a:spcBef>
                  <a:spcAft>
                    <a:spcPct val="0"/>
                  </a:spcAft>
                  <a:tabLst>
                    <a:tab pos="3701239" algn="l"/>
                  </a:tabLst>
                  <a:defRPr sz="1100" b="1">
                    <a:ln w="3175">
                      <a:noFill/>
                    </a:ln>
                    <a:gradFill>
                      <a:gsLst>
                        <a:gs pos="9174">
                          <a:srgbClr val="000000"/>
                        </a:gs>
                        <a:gs pos="42000">
                          <a:srgbClr val="000000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</a:lstStyle>
              <a:p>
                <a:pPr marL="0" marR="0" lvl="0" indent="0" algn="ctr" defTabSz="2275850" rtl="0" eaLnBrk="1" fontAlgn="base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701239" algn="l"/>
                  </a:tabLst>
                  <a:defRPr/>
                </a:pPr>
                <a:r>
                  <a:rPr kumimoji="0" lang="en-US" sz="1400" b="1" i="0" u="none" strike="noStrike" kern="120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Tools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28A7A8-C4E4-F555-E715-117F2C88FF57}"/>
                </a:ext>
              </a:extLst>
            </p:cNvPr>
            <p:cNvSpPr txBox="1"/>
            <p:nvPr/>
          </p:nvSpPr>
          <p:spPr>
            <a:xfrm>
              <a:off x="5326829" y="1912931"/>
              <a:ext cx="1538343" cy="36933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71600" algn="l"/>
                </a:tabLst>
                <a:defRPr/>
              </a:pPr>
              <a:r>
                <a:rPr kumimoji="0" lang="en-US" sz="2400" b="1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Agent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645D176-78A1-D28B-4295-72F6E40ACF7B}"/>
              </a:ext>
            </a:extLst>
          </p:cNvPr>
          <p:cNvSpPr txBox="1"/>
          <p:nvPr/>
        </p:nvSpPr>
        <p:spPr>
          <a:xfrm>
            <a:off x="5326829" y="4992122"/>
            <a:ext cx="1538343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Tool calls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602CDD-D566-AA7A-C870-6985C07518CD}"/>
              </a:ext>
            </a:extLst>
          </p:cNvPr>
          <p:cNvGrpSpPr/>
          <p:nvPr/>
        </p:nvGrpSpPr>
        <p:grpSpPr>
          <a:xfrm>
            <a:off x="4834201" y="5399818"/>
            <a:ext cx="861134" cy="893066"/>
            <a:chOff x="4834201" y="5294131"/>
            <a:chExt cx="861134" cy="89306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16E69B7-B06F-34C9-CAF8-11536D95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6179" y="5294131"/>
              <a:ext cx="565588" cy="5655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BB8A1C-ABF7-654D-DEC7-A04E97113EEC}"/>
                </a:ext>
              </a:extLst>
            </p:cNvPr>
            <p:cNvSpPr txBox="1"/>
            <p:nvPr/>
          </p:nvSpPr>
          <p:spPr>
            <a:xfrm>
              <a:off x="4834201" y="5900965"/>
              <a:ext cx="861134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Retrieval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313F5C-9C20-96D7-B3C8-05908A762B6E}"/>
              </a:ext>
            </a:extLst>
          </p:cNvPr>
          <p:cNvGrpSpPr/>
          <p:nvPr/>
        </p:nvGrpSpPr>
        <p:grpSpPr>
          <a:xfrm>
            <a:off x="5704707" y="5397423"/>
            <a:ext cx="782587" cy="895461"/>
            <a:chOff x="5704707" y="5291736"/>
            <a:chExt cx="782587" cy="89546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6454C50-95C8-73B7-9B47-5DAE77D3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1645" y="5291736"/>
              <a:ext cx="508711" cy="5087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450812-BCC4-C585-F83D-E0577CF34EFE}"/>
                </a:ext>
              </a:extLst>
            </p:cNvPr>
            <p:cNvSpPr txBox="1"/>
            <p:nvPr/>
          </p:nvSpPr>
          <p:spPr>
            <a:xfrm>
              <a:off x="5704707" y="5900965"/>
              <a:ext cx="782587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Actions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335EA8-313E-93A2-0141-FCBC93B97445}"/>
              </a:ext>
            </a:extLst>
          </p:cNvPr>
          <p:cNvGrpSpPr/>
          <p:nvPr/>
        </p:nvGrpSpPr>
        <p:grpSpPr>
          <a:xfrm>
            <a:off x="6504518" y="5383554"/>
            <a:ext cx="848246" cy="909330"/>
            <a:chOff x="6504518" y="5277867"/>
            <a:chExt cx="848246" cy="90933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6D258F4-9352-497D-5D84-1D08DF68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9784" y="5277867"/>
              <a:ext cx="565588" cy="5655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1ADE77-CC19-1CDA-D6FD-3E632D0B2C81}"/>
                </a:ext>
              </a:extLst>
            </p:cNvPr>
            <p:cNvSpPr txBox="1"/>
            <p:nvPr/>
          </p:nvSpPr>
          <p:spPr>
            <a:xfrm>
              <a:off x="6504518" y="5900965"/>
              <a:ext cx="848246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Memory</a:t>
              </a:r>
            </a:p>
          </p:txBody>
        </p:sp>
      </p:grpSp>
      <p:pic>
        <p:nvPicPr>
          <p:cNvPr id="43" name="Picture 42" descr="A colorful hexagon with stars&#10;&#10;Description automatically generated">
            <a:extLst>
              <a:ext uri="{FF2B5EF4-FFF2-40B4-BE49-F238E27FC236}">
                <a16:creationId xmlns:a16="http://schemas.microsoft.com/office/drawing/2014/main" id="{A9EE265F-24A7-580C-15D5-357C65C24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20" y="1267940"/>
            <a:ext cx="714360" cy="71436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09EF430-A509-164C-9C5D-3B8186C60AC1}"/>
              </a:ext>
            </a:extLst>
          </p:cNvPr>
          <p:cNvGrpSpPr/>
          <p:nvPr/>
        </p:nvGrpSpPr>
        <p:grpSpPr>
          <a:xfrm>
            <a:off x="1049966" y="2076159"/>
            <a:ext cx="2746535" cy="1939914"/>
            <a:chOff x="1049966" y="2372812"/>
            <a:chExt cx="2746535" cy="1939914"/>
          </a:xfrm>
        </p:grpSpPr>
        <p:sp>
          <p:nvSpPr>
            <p:cNvPr id="5" name="Rounded Rectangle 12">
              <a:extLst>
                <a:ext uri="{FF2B5EF4-FFF2-40B4-BE49-F238E27FC236}">
                  <a16:creationId xmlns:a16="http://schemas.microsoft.com/office/drawing/2014/main" id="{9DF34929-C1BA-CFCB-6A72-2DF1E58B3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49966" y="2372812"/>
              <a:ext cx="2746535" cy="1939914"/>
            </a:xfrm>
            <a:prstGeom prst="roundRect">
              <a:avLst>
                <a:gd name="adj" fmla="val 17098"/>
              </a:avLst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1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F987A9-A88E-520B-D75C-26212D6C8FA4}"/>
                </a:ext>
              </a:extLst>
            </p:cNvPr>
            <p:cNvSpPr txBox="1"/>
            <p:nvPr/>
          </p:nvSpPr>
          <p:spPr>
            <a:xfrm>
              <a:off x="1614494" y="2619783"/>
              <a:ext cx="1538343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71600" algn="l"/>
                </a:tabLst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Input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BB224F-4B28-24DA-EC5D-DCE5406BB24B}"/>
                </a:ext>
              </a:extLst>
            </p:cNvPr>
            <p:cNvGrpSpPr/>
            <p:nvPr/>
          </p:nvGrpSpPr>
          <p:grpSpPr>
            <a:xfrm>
              <a:off x="1187581" y="3057537"/>
              <a:ext cx="759182" cy="1120812"/>
              <a:chOff x="1003994" y="2623632"/>
              <a:chExt cx="759182" cy="1120812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D0D9C61-E4F1-64EC-C532-0720EC9F1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0283" y="2623632"/>
                <a:ext cx="566014" cy="5660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C80925-96D1-1B6D-68F8-C7D56F4FE8A4}"/>
                  </a:ext>
                </a:extLst>
              </p:cNvPr>
              <p:cNvSpPr txBox="1"/>
              <p:nvPr/>
            </p:nvSpPr>
            <p:spPr>
              <a:xfrm>
                <a:off x="1003994" y="3264313"/>
                <a:ext cx="759182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System</a:t>
                </a:r>
                <a:b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</a:b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events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C045F21-74EB-8D02-76F2-03D663E4E292}"/>
                </a:ext>
              </a:extLst>
            </p:cNvPr>
            <p:cNvGrpSpPr/>
            <p:nvPr/>
          </p:nvGrpSpPr>
          <p:grpSpPr>
            <a:xfrm>
              <a:off x="1900377" y="3057537"/>
              <a:ext cx="957313" cy="1120812"/>
              <a:chOff x="1716790" y="2623632"/>
              <a:chExt cx="957313" cy="112081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53A144-A918-E5AD-E753-908ED86476F4}"/>
                  </a:ext>
                </a:extLst>
              </p:cNvPr>
              <p:cNvSpPr txBox="1"/>
              <p:nvPr/>
            </p:nvSpPr>
            <p:spPr>
              <a:xfrm>
                <a:off x="1716790" y="3264313"/>
                <a:ext cx="957313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User</a:t>
                </a:r>
                <a:b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</a:b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messages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B70516D-3EF8-03AB-B960-A857B8418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8868" y="2623632"/>
                <a:ext cx="566014" cy="5660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2290E5B-C433-1307-7AC6-22E454283331}"/>
                </a:ext>
              </a:extLst>
            </p:cNvPr>
            <p:cNvGrpSpPr/>
            <p:nvPr/>
          </p:nvGrpSpPr>
          <p:grpSpPr>
            <a:xfrm>
              <a:off x="2752388" y="3007260"/>
              <a:ext cx="957313" cy="1171089"/>
              <a:chOff x="2568801" y="2573355"/>
              <a:chExt cx="957313" cy="117108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3C799D-ABBB-9031-8627-EB8519B590AD}"/>
                  </a:ext>
                </a:extLst>
              </p:cNvPr>
              <p:cNvSpPr txBox="1"/>
              <p:nvPr/>
            </p:nvSpPr>
            <p:spPr>
              <a:xfrm>
                <a:off x="2568801" y="3264313"/>
                <a:ext cx="957313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Agent</a:t>
                </a:r>
                <a:b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</a:b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messages</a:t>
                </a:r>
              </a:p>
            </p:txBody>
          </p:sp>
          <p:pic>
            <p:nvPicPr>
              <p:cNvPr id="46" name="Picture 45" descr="A colorful hexagon with stars&#10;&#10;Description automatically generated">
                <a:extLst>
                  <a:ext uri="{FF2B5EF4-FFF2-40B4-BE49-F238E27FC236}">
                    <a16:creationId xmlns:a16="http://schemas.microsoft.com/office/drawing/2014/main" id="{59949FBD-706C-DCE4-840C-A525257C4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2955" y="2573355"/>
                <a:ext cx="714360" cy="714360"/>
              </a:xfrm>
              <a:prstGeom prst="rect">
                <a:avLst/>
              </a:prstGeom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2586F77-C64A-1975-DBF1-64869DB43868}"/>
              </a:ext>
            </a:extLst>
          </p:cNvPr>
          <p:cNvGrpSpPr/>
          <p:nvPr/>
        </p:nvGrpSpPr>
        <p:grpSpPr>
          <a:xfrm>
            <a:off x="8395498" y="2076160"/>
            <a:ext cx="2746535" cy="1939912"/>
            <a:chOff x="8395498" y="2372812"/>
            <a:chExt cx="2746535" cy="1939912"/>
          </a:xfrm>
        </p:grpSpPr>
        <p:sp>
          <p:nvSpPr>
            <p:cNvPr id="3" name="Rounded Rectangle 12">
              <a:extLst>
                <a:ext uri="{FF2B5EF4-FFF2-40B4-BE49-F238E27FC236}">
                  <a16:creationId xmlns:a16="http://schemas.microsoft.com/office/drawing/2014/main" id="{0F9E8501-8586-1B82-412A-3809FCD00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95498" y="2372812"/>
              <a:ext cx="2746535" cy="1939912"/>
            </a:xfrm>
            <a:prstGeom prst="roundRect">
              <a:avLst>
                <a:gd name="adj" fmla="val 18484"/>
              </a:avLst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15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A76205-4AED-D77A-09F5-1C4DCAB4F939}"/>
                </a:ext>
              </a:extLst>
            </p:cNvPr>
            <p:cNvSpPr txBox="1"/>
            <p:nvPr/>
          </p:nvSpPr>
          <p:spPr>
            <a:xfrm>
              <a:off x="8998827" y="2625227"/>
              <a:ext cx="1538343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71600" algn="l"/>
                </a:tabLst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Output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AD4A8B-5686-E978-AE06-1F1A4E3A27EC}"/>
                </a:ext>
              </a:extLst>
            </p:cNvPr>
            <p:cNvGrpSpPr/>
            <p:nvPr/>
          </p:nvGrpSpPr>
          <p:grpSpPr>
            <a:xfrm>
              <a:off x="9881126" y="3052051"/>
              <a:ext cx="708785" cy="1126298"/>
              <a:chOff x="9939376" y="2573355"/>
              <a:chExt cx="708785" cy="112629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61F9056-196C-6279-CEA0-90B1B344B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93996" y="2573355"/>
                <a:ext cx="558598" cy="55859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29C6D5-021F-943E-1CB0-65C075FDB2FB}"/>
                  </a:ext>
                </a:extLst>
              </p:cNvPr>
              <p:cNvSpPr txBox="1"/>
              <p:nvPr/>
            </p:nvSpPr>
            <p:spPr>
              <a:xfrm>
                <a:off x="9939376" y="3219522"/>
                <a:ext cx="708785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Tool</a:t>
                </a:r>
                <a:b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</a:b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results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352F59-3F81-BDD6-B3A1-BCA6810CC7E3}"/>
                </a:ext>
              </a:extLst>
            </p:cNvPr>
            <p:cNvGrpSpPr/>
            <p:nvPr/>
          </p:nvGrpSpPr>
          <p:grpSpPr>
            <a:xfrm>
              <a:off x="8879427" y="2984601"/>
              <a:ext cx="957313" cy="1200060"/>
              <a:chOff x="8937677" y="2505905"/>
              <a:chExt cx="957313" cy="120006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FCBABDC-6093-2F89-E13D-46B446B4E3DA}"/>
                  </a:ext>
                </a:extLst>
              </p:cNvPr>
              <p:cNvSpPr txBox="1"/>
              <p:nvPr/>
            </p:nvSpPr>
            <p:spPr>
              <a:xfrm>
                <a:off x="8937677" y="3225834"/>
                <a:ext cx="957313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Agent</a:t>
                </a:r>
                <a:b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</a:b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rPr>
                  <a:t>messages</a:t>
                </a:r>
              </a:p>
            </p:txBody>
          </p:sp>
          <p:pic>
            <p:nvPicPr>
              <p:cNvPr id="49" name="Picture 48" descr="A colorful hexagon with stars&#10;&#10;Description automatically generated">
                <a:extLst>
                  <a:ext uri="{FF2B5EF4-FFF2-40B4-BE49-F238E27FC236}">
                    <a16:creationId xmlns:a16="http://schemas.microsoft.com/office/drawing/2014/main" id="{375630F6-A751-9545-8BB3-56CE1A538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9153" y="2505905"/>
                <a:ext cx="714360" cy="714360"/>
              </a:xfrm>
              <a:prstGeom prst="rect">
                <a:avLst/>
              </a:prstGeom>
            </p:spPr>
          </p:pic>
        </p:grp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06377A-DE68-92B3-5C8F-F8D7A83A4C34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796501" y="3046116"/>
            <a:ext cx="688865" cy="0"/>
          </a:xfrm>
          <a:prstGeom prst="straightConnector1">
            <a:avLst/>
          </a:prstGeom>
          <a:ln w="63500">
            <a:solidFill>
              <a:srgbClr val="F4364C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1E9C59-5534-F72E-21AA-42B4ED3AA0DD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7706635" y="3046116"/>
            <a:ext cx="688863" cy="0"/>
          </a:xfrm>
          <a:prstGeom prst="straightConnector1">
            <a:avLst/>
          </a:prstGeom>
          <a:ln w="63500">
            <a:solidFill>
              <a:srgbClr val="F4364C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2989648-463C-6520-6DC4-F7E0B2939842}"/>
              </a:ext>
            </a:extLst>
          </p:cNvPr>
          <p:cNvCxnSpPr>
            <a:cxnSpLocks/>
          </p:cNvCxnSpPr>
          <p:nvPr/>
        </p:nvCxnSpPr>
        <p:spPr>
          <a:xfrm flipV="1">
            <a:off x="5338224" y="4312726"/>
            <a:ext cx="0" cy="505865"/>
          </a:xfrm>
          <a:prstGeom prst="straightConnector1">
            <a:avLst/>
          </a:prstGeom>
          <a:ln w="63500">
            <a:solidFill>
              <a:srgbClr val="F4364C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46EB0D6-FFBF-116A-C567-A3E2096799E4}"/>
              </a:ext>
            </a:extLst>
          </p:cNvPr>
          <p:cNvCxnSpPr>
            <a:cxnSpLocks/>
          </p:cNvCxnSpPr>
          <p:nvPr/>
        </p:nvCxnSpPr>
        <p:spPr>
          <a:xfrm>
            <a:off x="6850930" y="4312726"/>
            <a:ext cx="0" cy="505865"/>
          </a:xfrm>
          <a:prstGeom prst="straightConnector1">
            <a:avLst/>
          </a:prstGeom>
          <a:ln w="63500">
            <a:solidFill>
              <a:srgbClr val="F4364C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68">
            <a:extLst>
              <a:ext uri="{FF2B5EF4-FFF2-40B4-BE49-F238E27FC236}">
                <a16:creationId xmlns:a16="http://schemas.microsoft.com/office/drawing/2014/main" id="{9C37499D-1973-1DDF-6987-FB63942B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에이전트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396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C25F6F-8B4B-B589-3C16-BAA77C6A3FFC}"/>
              </a:ext>
            </a:extLst>
          </p:cNvPr>
          <p:cNvGrpSpPr/>
          <p:nvPr/>
        </p:nvGrpSpPr>
        <p:grpSpPr>
          <a:xfrm>
            <a:off x="1792991" y="3057249"/>
            <a:ext cx="1458400" cy="1639614"/>
            <a:chOff x="4908910" y="2250858"/>
            <a:chExt cx="1458400" cy="163961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514F667-2F43-F580-37D3-349E79555093}"/>
                </a:ext>
              </a:extLst>
            </p:cNvPr>
            <p:cNvSpPr/>
            <p:nvPr/>
          </p:nvSpPr>
          <p:spPr>
            <a:xfrm>
              <a:off x="4908910" y="2250858"/>
              <a:ext cx="1458400" cy="1639614"/>
            </a:xfrm>
            <a:prstGeom prst="roundRect">
              <a:avLst>
                <a:gd name="adj" fmla="val 853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37D1EC2-DD32-C3BF-C1DA-D34CF0C60D30}"/>
                </a:ext>
              </a:extLst>
            </p:cNvPr>
            <p:cNvCxnSpPr/>
            <p:nvPr/>
          </p:nvCxnSpPr>
          <p:spPr>
            <a:xfrm>
              <a:off x="5086521" y="2484289"/>
              <a:ext cx="459013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4D2A82-4139-0177-015E-B86FBF8CD807}"/>
                </a:ext>
              </a:extLst>
            </p:cNvPr>
            <p:cNvSpPr/>
            <p:nvPr/>
          </p:nvSpPr>
          <p:spPr>
            <a:xfrm>
              <a:off x="5095786" y="2603023"/>
              <a:ext cx="1090947" cy="169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6E7979-AC85-95F5-52AB-BEC41364DD1A}"/>
                </a:ext>
              </a:extLst>
            </p:cNvPr>
            <p:cNvCxnSpPr>
              <a:cxnSpLocks/>
            </p:cNvCxnSpPr>
            <p:nvPr/>
          </p:nvCxnSpPr>
          <p:spPr>
            <a:xfrm>
              <a:off x="5082552" y="3008220"/>
              <a:ext cx="563361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E28B01-7587-610D-EB71-9D3C22BC1619}"/>
                </a:ext>
              </a:extLst>
            </p:cNvPr>
            <p:cNvSpPr/>
            <p:nvPr/>
          </p:nvSpPr>
          <p:spPr>
            <a:xfrm>
              <a:off x="5091817" y="3126954"/>
              <a:ext cx="1090947" cy="169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8032478-46EE-3BE4-35E8-9902857915F6}"/>
                </a:ext>
              </a:extLst>
            </p:cNvPr>
            <p:cNvSpPr/>
            <p:nvPr/>
          </p:nvSpPr>
          <p:spPr>
            <a:xfrm>
              <a:off x="5553772" y="3514727"/>
              <a:ext cx="628992" cy="215443"/>
            </a:xfrm>
            <a:prstGeom prst="roundRect">
              <a:avLst>
                <a:gd name="adj" fmla="val 27739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B73983-ECF5-F47C-6BE6-0C46CCDDFB0F}"/>
                </a:ext>
              </a:extLst>
            </p:cNvPr>
            <p:cNvCxnSpPr/>
            <p:nvPr/>
          </p:nvCxnSpPr>
          <p:spPr>
            <a:xfrm>
              <a:off x="5630298" y="3613028"/>
              <a:ext cx="459013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78A63E0-B906-9E73-3744-6A4FFA73F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982" y="3247038"/>
            <a:ext cx="1260036" cy="12600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57B313-AE29-E497-4089-6B047B5E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151" y="3306398"/>
            <a:ext cx="1141316" cy="1141316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73564CA-CF63-840F-82A7-F53E5B203FDE}"/>
              </a:ext>
            </a:extLst>
          </p:cNvPr>
          <p:cNvSpPr/>
          <p:nvPr/>
        </p:nvSpPr>
        <p:spPr bwMode="auto">
          <a:xfrm>
            <a:off x="1173451" y="1545336"/>
            <a:ext cx="2697480" cy="4663440"/>
          </a:xfrm>
          <a:prstGeom prst="roundRect">
            <a:avLst>
              <a:gd name="adj" fmla="val 3786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0CD7B43-F58E-ED39-E514-2E1C5311593F}"/>
              </a:ext>
            </a:extLst>
          </p:cNvPr>
          <p:cNvSpPr/>
          <p:nvPr/>
        </p:nvSpPr>
        <p:spPr bwMode="auto">
          <a:xfrm>
            <a:off x="4747260" y="1545336"/>
            <a:ext cx="2697480" cy="4663440"/>
          </a:xfrm>
          <a:prstGeom prst="roundRect">
            <a:avLst>
              <a:gd name="adj" fmla="val 3786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5689135-BAE6-E7C8-F1F9-1CDF640F9A44}"/>
              </a:ext>
            </a:extLst>
          </p:cNvPr>
          <p:cNvSpPr/>
          <p:nvPr/>
        </p:nvSpPr>
        <p:spPr bwMode="auto">
          <a:xfrm>
            <a:off x="8321069" y="1545336"/>
            <a:ext cx="2697480" cy="4663440"/>
          </a:xfrm>
          <a:prstGeom prst="roundRect">
            <a:avLst>
              <a:gd name="adj" fmla="val 3786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ound Same-side Corner of Rectangle 43">
            <a:extLst>
              <a:ext uri="{FF2B5EF4-FFF2-40B4-BE49-F238E27FC236}">
                <a16:creationId xmlns:a16="http://schemas.microsoft.com/office/drawing/2014/main" id="{617D58E8-CE82-2272-FF14-CD65292D1D26}"/>
              </a:ext>
            </a:extLst>
          </p:cNvPr>
          <p:cNvSpPr/>
          <p:nvPr/>
        </p:nvSpPr>
        <p:spPr bwMode="auto">
          <a:xfrm>
            <a:off x="1173452" y="1545336"/>
            <a:ext cx="2697480" cy="1024128"/>
          </a:xfrm>
          <a:prstGeom prst="round2SameRect">
            <a:avLst>
              <a:gd name="adj1" fmla="val 7859"/>
              <a:gd name="adj2" fmla="val 0"/>
            </a:avLst>
          </a:prstGeom>
          <a:solidFill>
            <a:srgbClr val="F4354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사용자는 데이터 구조화에 </a:t>
            </a:r>
            <a:r>
              <a:rPr lang="ko-KR" altLang="en-US" sz="2000" b="1" u="sng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낭비</a:t>
            </a:r>
            <a:endParaRPr lang="en-US" sz="2000" b="1" u="sng" dirty="0" err="1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Round Same-side Corner of Rectangle 44">
            <a:extLst>
              <a:ext uri="{FF2B5EF4-FFF2-40B4-BE49-F238E27FC236}">
                <a16:creationId xmlns:a16="http://schemas.microsoft.com/office/drawing/2014/main" id="{E6B56505-1F96-65A4-0B1C-B10FACA0B57D}"/>
              </a:ext>
            </a:extLst>
          </p:cNvPr>
          <p:cNvSpPr/>
          <p:nvPr/>
        </p:nvSpPr>
        <p:spPr bwMode="auto">
          <a:xfrm>
            <a:off x="4747260" y="1545336"/>
            <a:ext cx="2697480" cy="1024128"/>
          </a:xfrm>
          <a:prstGeom prst="round2SameRect">
            <a:avLst>
              <a:gd name="adj1" fmla="val 7859"/>
              <a:gd name="adj2" fmla="val 0"/>
            </a:avLst>
          </a:prstGeom>
          <a:solidFill>
            <a:srgbClr val="F4354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</a:t>
            </a:r>
            <a:r>
              <a:rPr lang="ko-KR" altLang="en-US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업데이트에 </a:t>
            </a:r>
            <a:r>
              <a:rPr lang="ko-KR" altLang="en-US" sz="2000" b="1" u="sng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민감</a:t>
            </a:r>
            <a:r>
              <a:rPr lang="en-US" altLang="ko-KR" sz="2000" b="1" u="sng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000" b="1" u="sng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오작동</a:t>
            </a:r>
            <a:endParaRPr lang="en-US" sz="2000" b="1" u="sng" dirty="0" err="1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Round Same-side Corner of Rectangle 45">
            <a:extLst>
              <a:ext uri="{FF2B5EF4-FFF2-40B4-BE49-F238E27FC236}">
                <a16:creationId xmlns:a16="http://schemas.microsoft.com/office/drawing/2014/main" id="{5F5C853D-5ADB-BDA3-425D-1F7C910D68BD}"/>
              </a:ext>
            </a:extLst>
          </p:cNvPr>
          <p:cNvSpPr/>
          <p:nvPr/>
        </p:nvSpPr>
        <p:spPr bwMode="auto">
          <a:xfrm>
            <a:off x="8321069" y="1545336"/>
            <a:ext cx="2697480" cy="1024128"/>
          </a:xfrm>
          <a:prstGeom prst="round2SameRect">
            <a:avLst>
              <a:gd name="adj1" fmla="val 7859"/>
              <a:gd name="adj2" fmla="val 0"/>
            </a:avLst>
          </a:prstGeom>
          <a:solidFill>
            <a:srgbClr val="F4354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자동화는 문제상황 발생시 </a:t>
            </a:r>
            <a:r>
              <a:rPr lang="ko-KR" altLang="en-US" sz="2000" b="1" u="sng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자체 대응 불가</a:t>
            </a:r>
            <a:endParaRPr lang="en-US" sz="2000" b="1" u="sng" dirty="0" err="1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Round Same-side Corner of Rectangle 46">
            <a:extLst>
              <a:ext uri="{FF2B5EF4-FFF2-40B4-BE49-F238E27FC236}">
                <a16:creationId xmlns:a16="http://schemas.microsoft.com/office/drawing/2014/main" id="{1D9A3D2C-D6EB-F94D-5FD9-AE0BC2A16381}"/>
              </a:ext>
            </a:extLst>
          </p:cNvPr>
          <p:cNvSpPr/>
          <p:nvPr/>
        </p:nvSpPr>
        <p:spPr bwMode="auto">
          <a:xfrm>
            <a:off x="1173452" y="5184648"/>
            <a:ext cx="2697480" cy="1024128"/>
          </a:xfrm>
          <a:prstGeom prst="round2SameRect">
            <a:avLst>
              <a:gd name="adj1" fmla="val 0"/>
              <a:gd name="adj2" fmla="val 9821"/>
            </a:avLst>
          </a:prstGeom>
          <a:solidFill>
            <a:srgbClr val="B2B3B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u="sng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양식이 변할 경우</a:t>
            </a:r>
            <a:r>
              <a:rPr lang="ko-KR" altLang="en-US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기존 데이터는</a:t>
            </a:r>
            <a:r>
              <a:rPr lang="en-US" altLang="ko-KR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sz="2000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Round Same-side Corner of Rectangle 49">
            <a:extLst>
              <a:ext uri="{FF2B5EF4-FFF2-40B4-BE49-F238E27FC236}">
                <a16:creationId xmlns:a16="http://schemas.microsoft.com/office/drawing/2014/main" id="{2FFA5960-15B9-9CD8-7C76-E5FB972A2540}"/>
              </a:ext>
            </a:extLst>
          </p:cNvPr>
          <p:cNvSpPr/>
          <p:nvPr/>
        </p:nvSpPr>
        <p:spPr bwMode="auto">
          <a:xfrm>
            <a:off x="4747259" y="5184648"/>
            <a:ext cx="2697480" cy="1024128"/>
          </a:xfrm>
          <a:prstGeom prst="round2SameRect">
            <a:avLst>
              <a:gd name="adj1" fmla="val 0"/>
              <a:gd name="adj2" fmla="val 9821"/>
            </a:avLst>
          </a:prstGeom>
          <a:solidFill>
            <a:srgbClr val="B2B3B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업데이트에</a:t>
            </a:r>
            <a:br>
              <a:rPr lang="en-AU" altLang="ko-KR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신속 대응할 수 있도록</a:t>
            </a:r>
            <a:br>
              <a:rPr lang="en-AU" altLang="ko-KR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b="1" u="sng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상시 모니터링</a:t>
            </a:r>
            <a:endParaRPr lang="en-US" sz="2000" b="1" u="sng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Round Same-side Corner of Rectangle 50">
            <a:extLst>
              <a:ext uri="{FF2B5EF4-FFF2-40B4-BE49-F238E27FC236}">
                <a16:creationId xmlns:a16="http://schemas.microsoft.com/office/drawing/2014/main" id="{7881BA5B-09B0-1C90-6038-60AA4B110095}"/>
              </a:ext>
            </a:extLst>
          </p:cNvPr>
          <p:cNvSpPr/>
          <p:nvPr/>
        </p:nvSpPr>
        <p:spPr bwMode="auto">
          <a:xfrm>
            <a:off x="8321069" y="5184648"/>
            <a:ext cx="2697480" cy="1024128"/>
          </a:xfrm>
          <a:prstGeom prst="round2SameRect">
            <a:avLst>
              <a:gd name="adj1" fmla="val 0"/>
              <a:gd name="adj2" fmla="val 9821"/>
            </a:avLst>
          </a:prstGeom>
          <a:solidFill>
            <a:srgbClr val="B2B3B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엣지</a:t>
            </a:r>
            <a:r>
              <a:rPr lang="ko-KR" altLang="en-US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케이스에도 대응할 수 있는 </a:t>
            </a:r>
            <a:r>
              <a:rPr lang="ko-KR" altLang="en-US" sz="2000" b="1" u="sng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복잡한 자동화 로직</a:t>
            </a:r>
            <a:r>
              <a:rPr lang="ko-KR" altLang="en-US" sz="20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필요</a:t>
            </a:r>
            <a:endParaRPr lang="en-US" sz="2000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A8694C46-D986-F783-0790-0361465F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ko-KR" altLang="en-US" dirty="0"/>
              <a:t>에이전트 도입 이전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3012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38D06-9CAA-63EF-6B04-408EF3AF3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32EC62-CCF1-DCFA-85F3-B09034787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/>
              <a:t>🧠 Reasoning</a:t>
            </a:r>
          </a:p>
          <a:p>
            <a:r>
              <a:rPr lang="en-US" dirty="0"/>
              <a:t>✍️ Acting</a:t>
            </a:r>
          </a:p>
          <a:p>
            <a:r>
              <a:rPr lang="en-US" dirty="0"/>
              <a:t>📖 Learning</a:t>
            </a:r>
          </a:p>
        </p:txBody>
      </p:sp>
    </p:spTree>
    <p:extLst>
      <p:ext uri="{BB962C8B-B14F-4D97-AF65-F5344CB8AC3E}">
        <p14:creationId xmlns:p14="http://schemas.microsoft.com/office/powerpoint/2010/main" val="26989816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3BC28-2B3F-02AD-FAF2-A3FEF2A4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ko-KR" altLang="en-US" dirty="0"/>
              <a:t>에이전트 도입 이후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4ACBA9A-0EA8-65BD-D2F2-6E078CBBCFFF}"/>
              </a:ext>
            </a:extLst>
          </p:cNvPr>
          <p:cNvSpPr txBox="1">
            <a:spLocks/>
          </p:cNvSpPr>
          <p:nvPr/>
        </p:nvSpPr>
        <p:spPr>
          <a:xfrm>
            <a:off x="4526280" y="2143336"/>
            <a:ext cx="2916936" cy="49859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1933">
                    <a:alpha val="0"/>
                  </a:srgbClr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RPA breaks as soon as the UI updates or changes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993E0B05-FA99-5970-87DA-C748342736A0}"/>
              </a:ext>
            </a:extLst>
          </p:cNvPr>
          <p:cNvSpPr txBox="1">
            <a:spLocks/>
          </p:cNvSpPr>
          <p:nvPr/>
        </p:nvSpPr>
        <p:spPr>
          <a:xfrm>
            <a:off x="4524378" y="2153246"/>
            <a:ext cx="2914646" cy="4985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srgbClr val="28193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>
                <a:solidFill>
                  <a:srgbClr val="28193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변경 </a:t>
            </a:r>
            <a:r>
              <a:rPr lang="ko-KR" altLang="en-US" dirty="0" err="1">
                <a:solidFill>
                  <a:srgbClr val="28193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확인시</a:t>
            </a:r>
            <a:br>
              <a:rPr lang="en-AU" altLang="ko-KR" dirty="0">
                <a:solidFill>
                  <a:srgbClr val="28193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dirty="0">
                <a:solidFill>
                  <a:srgbClr val="28193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lang="ko-KR" altLang="en-US" dirty="0">
                <a:solidFill>
                  <a:srgbClr val="28193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lang="en-US" altLang="ko-KR" dirty="0">
                <a:solidFill>
                  <a:srgbClr val="28193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dirty="0">
                <a:solidFill>
                  <a:srgbClr val="28193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업데이트 후 진행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099AA596-4B08-81F7-D6E2-1AD0FA09FB84}"/>
              </a:ext>
            </a:extLst>
          </p:cNvPr>
          <p:cNvSpPr txBox="1">
            <a:spLocks/>
          </p:cNvSpPr>
          <p:nvPr/>
        </p:nvSpPr>
        <p:spPr>
          <a:xfrm>
            <a:off x="8324850" y="2143336"/>
            <a:ext cx="2914650" cy="49859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1933">
                    <a:alpha val="0"/>
                  </a:srgbClr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Automation cannot self-heal or handle novel cases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059F4D9E-A5C3-A559-BA62-07648CF6E51E}"/>
              </a:ext>
            </a:extLst>
          </p:cNvPr>
          <p:cNvSpPr txBox="1">
            <a:spLocks/>
          </p:cNvSpPr>
          <p:nvPr/>
        </p:nvSpPr>
        <p:spPr>
          <a:xfrm>
            <a:off x="8322253" y="2153246"/>
            <a:ext cx="2914646" cy="49859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에러상황 발생시</a:t>
            </a:r>
            <a:br>
              <a:rPr kumimoji="0" lang="en-AU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0" lang="en-AU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스스로 상황 파악 후 진행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6E71D1D-01CB-03EA-8849-087F0606CE50}"/>
              </a:ext>
            </a:extLst>
          </p:cNvPr>
          <p:cNvSpPr/>
          <p:nvPr/>
        </p:nvSpPr>
        <p:spPr>
          <a:xfrm>
            <a:off x="1199950" y="4255896"/>
            <a:ext cx="1986012" cy="1606821"/>
          </a:xfrm>
          <a:prstGeom prst="roundRect">
            <a:avLst>
              <a:gd name="adj" fmla="val 766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Here you go!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Would you like me to submit the JSON to the API?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8B39E95-2462-1839-306F-3B9DC977138B}"/>
              </a:ext>
            </a:extLst>
          </p:cNvPr>
          <p:cNvSpPr txBox="1">
            <a:spLocks/>
          </p:cNvSpPr>
          <p:nvPr/>
        </p:nvSpPr>
        <p:spPr>
          <a:xfrm>
            <a:off x="10924030" y="6356961"/>
            <a:ext cx="372620" cy="1536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406BE13-FF2C-3A41-A53B-D6BC2DDA0AE5}" type="slidenum">
              <a:rPr lang="en-US" sz="900" smtClean="0">
                <a:solidFill>
                  <a:srgbClr val="FFFFFF">
                    <a:lumMod val="65000"/>
                  </a:srgbClr>
                </a:solidFill>
                <a:latin typeface="Segoe Sans Display" pitchFamily="2" charset="0"/>
                <a:cs typeface="Segoe Sans Display" pitchFamily="2" charset="0"/>
              </a:rPr>
              <a:pPr>
                <a:defRPr/>
              </a:pPr>
              <a:t>16</a:t>
            </a:fld>
            <a:endParaRPr lang="en-US" sz="900">
              <a:solidFill>
                <a:srgbClr val="FFFFFF">
                  <a:lumMod val="85000"/>
                </a:srgbClr>
              </a:solidFill>
              <a:latin typeface="Segoe Sans Display" pitchFamily="2" charset="0"/>
              <a:cs typeface="Segoe Sans Display" pitchFamily="2" charset="0"/>
            </a:endParaRPr>
          </a:p>
        </p:txBody>
      </p:sp>
      <p:pic>
        <p:nvPicPr>
          <p:cNvPr id="26" name="Picture 25" descr="A colorful hexagon with stars&#10;&#10;Description automatically generated">
            <a:extLst>
              <a:ext uri="{FF2B5EF4-FFF2-40B4-BE49-F238E27FC236}">
                <a16:creationId xmlns:a16="http://schemas.microsoft.com/office/drawing/2014/main" id="{2FC1FEF4-99A2-6A13-D8C9-EDC19DF75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4150541"/>
            <a:ext cx="443198" cy="443198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925853-1299-B83A-0202-3B5D0F1D3FC1}"/>
              </a:ext>
            </a:extLst>
          </p:cNvPr>
          <p:cNvSpPr/>
          <p:nvPr/>
        </p:nvSpPr>
        <p:spPr>
          <a:xfrm>
            <a:off x="1321627" y="4556216"/>
            <a:ext cx="1728894" cy="811650"/>
          </a:xfrm>
          <a:prstGeom prst="roundRect">
            <a:avLst>
              <a:gd name="adj" fmla="val 54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Menlo" panose="020B0609030804020204" pitchFamily="49" charset="0"/>
                <a:cs typeface="Segoe Sans Display" pitchFamily="2" charset="0"/>
              </a:rPr>
              <a:t>{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Menlo" panose="020B0609030804020204" pitchFamily="49" charset="0"/>
                <a:cs typeface="Segoe Sans Display" pitchFamily="2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Menlo" panose="020B0609030804020204" pitchFamily="49" charset="0"/>
                <a:cs typeface="Segoe Sans Display" pitchFamily="2" charset="0"/>
              </a:rPr>
              <a:t>  "name" : "John Clar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Menlo" panose="020B0609030804020204" pitchFamily="49" charset="0"/>
                <a:cs typeface="Segoe Sans Display" pitchFamily="2" charset="0"/>
              </a:rPr>
              <a:t>  "issue": ”Washing m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Menlo" panose="020B0609030804020204" pitchFamily="49" charset="0"/>
                <a:cs typeface="Segoe Sans Display" pitchFamily="2" charset="0"/>
              </a:rPr>
              <a:t>}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F25A95-D783-561B-7123-132C0E1141BF}"/>
              </a:ext>
            </a:extLst>
          </p:cNvPr>
          <p:cNvSpPr/>
          <p:nvPr/>
        </p:nvSpPr>
        <p:spPr>
          <a:xfrm>
            <a:off x="1796143" y="2909736"/>
            <a:ext cx="1842407" cy="646180"/>
          </a:xfrm>
          <a:prstGeom prst="roundRect">
            <a:avLst>
              <a:gd name="adj" fmla="val 1676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Convert the customer  conversation into a JSON that looks like this…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BFF27B-BB11-6994-E158-E442AB14D64E}"/>
              </a:ext>
            </a:extLst>
          </p:cNvPr>
          <p:cNvSpPr/>
          <p:nvPr/>
        </p:nvSpPr>
        <p:spPr>
          <a:xfrm>
            <a:off x="2425566" y="3601259"/>
            <a:ext cx="1212980" cy="417840"/>
          </a:xfrm>
          <a:prstGeom prst="roundRect">
            <a:avLst>
              <a:gd name="adj" fmla="val 2068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Transcript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1723642-0580-1FEC-E75A-3103BC43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0356" y="3693528"/>
            <a:ext cx="241299" cy="241299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C59C33F-79F2-F8B5-2AE9-183A09E10B67}"/>
              </a:ext>
            </a:extLst>
          </p:cNvPr>
          <p:cNvSpPr/>
          <p:nvPr/>
        </p:nvSpPr>
        <p:spPr>
          <a:xfrm>
            <a:off x="5596019" y="2909736"/>
            <a:ext cx="1842407" cy="460079"/>
          </a:xfrm>
          <a:prstGeom prst="roundRect">
            <a:avLst>
              <a:gd name="adj" fmla="val 1676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Click on the submit button for the scheduling form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A3B22C8-CF65-EF1F-4BF5-2FC676999828}"/>
              </a:ext>
            </a:extLst>
          </p:cNvPr>
          <p:cNvSpPr/>
          <p:nvPr/>
        </p:nvSpPr>
        <p:spPr>
          <a:xfrm>
            <a:off x="5002331" y="3683643"/>
            <a:ext cx="1986012" cy="665108"/>
          </a:xfrm>
          <a:prstGeom prst="roundRect">
            <a:avLst>
              <a:gd name="adj" fmla="val 148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Looks like the ID of the order form is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Sans Display" pitchFamily="2" charset="0"/>
                <a:ea typeface="Menlo" panose="020B0609030804020204" pitchFamily="49" charset="0"/>
                <a:cs typeface="Segoe Sans Display" pitchFamily="2" charset="0"/>
              </a:rPr>
              <a:t>submit-order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, I’ll go ahead and click it now.</a:t>
            </a:r>
          </a:p>
        </p:txBody>
      </p:sp>
      <p:pic>
        <p:nvPicPr>
          <p:cNvPr id="33" name="Picture 32" descr="A colorful hexagon with stars&#10;&#10;Description automatically generated">
            <a:extLst>
              <a:ext uri="{FF2B5EF4-FFF2-40B4-BE49-F238E27FC236}">
                <a16:creationId xmlns:a16="http://schemas.microsoft.com/office/drawing/2014/main" id="{62FC2EAE-52D2-D1AC-41F3-1E04C994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0" y="3578288"/>
            <a:ext cx="443198" cy="443198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638D124-03FA-6711-AA0E-FF0D9F0A591B}"/>
              </a:ext>
            </a:extLst>
          </p:cNvPr>
          <p:cNvSpPr/>
          <p:nvPr/>
        </p:nvSpPr>
        <p:spPr>
          <a:xfrm>
            <a:off x="5002330" y="4411286"/>
            <a:ext cx="1619851" cy="717110"/>
          </a:xfrm>
          <a:prstGeom prst="roundRect">
            <a:avLst>
              <a:gd name="adj" fmla="val 148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02E0B9-075E-6251-13E0-9C92EC747AFF}"/>
              </a:ext>
            </a:extLst>
          </p:cNvPr>
          <p:cNvSpPr/>
          <p:nvPr/>
        </p:nvSpPr>
        <p:spPr>
          <a:xfrm>
            <a:off x="5111015" y="4504659"/>
            <a:ext cx="1395663" cy="5082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DF7F15-3FCB-A3E2-68A4-1D04C1AA8413}"/>
              </a:ext>
            </a:extLst>
          </p:cNvPr>
          <p:cNvSpPr txBox="1"/>
          <p:nvPr/>
        </p:nvSpPr>
        <p:spPr>
          <a:xfrm>
            <a:off x="5540725" y="4646170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Submit form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46C0F95-1686-F1D5-5D1B-40F683B12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648" y="4629102"/>
            <a:ext cx="259347" cy="25934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E9EB848-8F6E-A66C-AF60-2E761B78225B}"/>
              </a:ext>
            </a:extLst>
          </p:cNvPr>
          <p:cNvSpPr/>
          <p:nvPr/>
        </p:nvSpPr>
        <p:spPr>
          <a:xfrm>
            <a:off x="4988695" y="5190931"/>
            <a:ext cx="2153250" cy="665108"/>
          </a:xfrm>
          <a:prstGeom prst="roundRect">
            <a:avLst>
              <a:gd name="adj" fmla="val 148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The form has been successfully submitted, is there anything else you need?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1CC8F99-31BD-BD08-7FEA-C472CE31B1D8}"/>
              </a:ext>
            </a:extLst>
          </p:cNvPr>
          <p:cNvSpPr/>
          <p:nvPr/>
        </p:nvSpPr>
        <p:spPr>
          <a:xfrm>
            <a:off x="9892145" y="2909736"/>
            <a:ext cx="1347355" cy="327150"/>
          </a:xfrm>
          <a:prstGeom prst="roundRect">
            <a:avLst>
              <a:gd name="adj" fmla="val 3275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Assign technician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268A0658-DDAB-895A-AC72-DA532B91F4CD}"/>
              </a:ext>
            </a:extLst>
          </p:cNvPr>
          <p:cNvSpPr txBox="1">
            <a:spLocks/>
          </p:cNvSpPr>
          <p:nvPr/>
        </p:nvSpPr>
        <p:spPr>
          <a:xfrm>
            <a:off x="723900" y="2143336"/>
            <a:ext cx="2914646" cy="49859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1933">
                    <a:alpha val="0"/>
                  </a:srgbClr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Employees waste time structuring data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E4AFFA5A-E9AE-938E-9DAE-AFD029A3635C}"/>
              </a:ext>
            </a:extLst>
          </p:cNvPr>
          <p:cNvSpPr txBox="1">
            <a:spLocks/>
          </p:cNvSpPr>
          <p:nvPr/>
        </p:nvSpPr>
        <p:spPr>
          <a:xfrm>
            <a:off x="723899" y="2153246"/>
            <a:ext cx="2914646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srgbClr val="28193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lang="ko-KR" altLang="en-US" dirty="0">
                <a:solidFill>
                  <a:srgbClr val="28193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통해 데이터 구조화 진행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2" name="Picture 41" descr="A colorful hexagon with stars&#10;&#10;Description automatically generated">
            <a:extLst>
              <a:ext uri="{FF2B5EF4-FFF2-40B4-BE49-F238E27FC236}">
                <a16:creationId xmlns:a16="http://schemas.microsoft.com/office/drawing/2014/main" id="{EF07CB23-BBF9-F9F8-3794-F340C11B1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753" y="3372180"/>
            <a:ext cx="443198" cy="443198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22F49EC-7522-3B83-F030-6DCF0AD18A39}"/>
              </a:ext>
            </a:extLst>
          </p:cNvPr>
          <p:cNvSpPr/>
          <p:nvPr/>
        </p:nvSpPr>
        <p:spPr>
          <a:xfrm>
            <a:off x="8765615" y="3426486"/>
            <a:ext cx="2009758" cy="717110"/>
          </a:xfrm>
          <a:prstGeom prst="roundRect">
            <a:avLst>
              <a:gd name="adj" fmla="val 148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D29FDAF-E338-BF6E-9DB3-6E0B4725DBAE}"/>
              </a:ext>
            </a:extLst>
          </p:cNvPr>
          <p:cNvSpPr/>
          <p:nvPr/>
        </p:nvSpPr>
        <p:spPr>
          <a:xfrm>
            <a:off x="8874300" y="3519859"/>
            <a:ext cx="1786773" cy="5082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1F8539-0642-DAAA-0412-8E0978504F77}"/>
              </a:ext>
            </a:extLst>
          </p:cNvPr>
          <p:cNvSpPr txBox="1"/>
          <p:nvPr/>
        </p:nvSpPr>
        <p:spPr>
          <a:xfrm>
            <a:off x="9304010" y="3661370"/>
            <a:ext cx="1295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Update work order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A1EC52D-74B5-50B7-D845-8086280C9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6808" y="3644302"/>
            <a:ext cx="259347" cy="259347"/>
          </a:xfrm>
          <a:prstGeom prst="rect">
            <a:avLst/>
          </a:prstGeom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D22648B-79CD-C30E-3B2C-702E559A60B6}"/>
              </a:ext>
            </a:extLst>
          </p:cNvPr>
          <p:cNvSpPr/>
          <p:nvPr/>
        </p:nvSpPr>
        <p:spPr>
          <a:xfrm>
            <a:off x="8761804" y="4431397"/>
            <a:ext cx="1767638" cy="497216"/>
          </a:xfrm>
          <a:prstGeom prst="roundRect">
            <a:avLst>
              <a:gd name="adj" fmla="val 22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Let me try again with an available technician.</a:t>
            </a:r>
          </a:p>
        </p:txBody>
      </p:sp>
      <p:pic>
        <p:nvPicPr>
          <p:cNvPr id="48" name="Picture 47" descr="A colorful hexagon with stars&#10;&#10;Description automatically generated">
            <a:extLst>
              <a:ext uri="{FF2B5EF4-FFF2-40B4-BE49-F238E27FC236}">
                <a16:creationId xmlns:a16="http://schemas.microsoft.com/office/drawing/2014/main" id="{25324779-C190-90A0-6A3E-567D2164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753" y="4326041"/>
            <a:ext cx="443198" cy="443198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78A6B28-FBE7-06EB-3F9C-20AB312C5E89}"/>
              </a:ext>
            </a:extLst>
          </p:cNvPr>
          <p:cNvSpPr/>
          <p:nvPr/>
        </p:nvSpPr>
        <p:spPr>
          <a:xfrm>
            <a:off x="8738450" y="4969261"/>
            <a:ext cx="1995359" cy="717110"/>
          </a:xfrm>
          <a:prstGeom prst="roundRect">
            <a:avLst>
              <a:gd name="adj" fmla="val 148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46C2043-85A2-99C0-1D16-B0D547A8FD1E}"/>
              </a:ext>
            </a:extLst>
          </p:cNvPr>
          <p:cNvSpPr/>
          <p:nvPr/>
        </p:nvSpPr>
        <p:spPr>
          <a:xfrm>
            <a:off x="8847135" y="5062634"/>
            <a:ext cx="1782765" cy="5082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AFB3CF-129E-885C-B95F-ACD1E70A50D6}"/>
              </a:ext>
            </a:extLst>
          </p:cNvPr>
          <p:cNvSpPr txBox="1"/>
          <p:nvPr/>
        </p:nvSpPr>
        <p:spPr>
          <a:xfrm>
            <a:off x="9276845" y="5204145"/>
            <a:ext cx="1295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Update work order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B3F5C2C-C28B-4EFB-5C09-094D7FF4D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9643" y="5187077"/>
            <a:ext cx="259347" cy="25934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6483FC5-B258-7010-0551-87E642540565}"/>
              </a:ext>
            </a:extLst>
          </p:cNvPr>
          <p:cNvSpPr txBox="1"/>
          <p:nvPr/>
        </p:nvSpPr>
        <p:spPr>
          <a:xfrm>
            <a:off x="8905119" y="4142248"/>
            <a:ext cx="1962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E7731">
                    <a:lumMod val="75000"/>
                  </a:srgbClr>
                </a:solidFill>
                <a:effectLst/>
                <a:uLnTx/>
                <a:uFillTx/>
                <a:latin typeface="Segoe Sans Display" pitchFamily="2" charset="0"/>
                <a:ea typeface="Menlo" panose="020B0609030804020204" pitchFamily="49" charset="0"/>
                <a:cs typeface="Segoe Sans Display" pitchFamily="2" charset="0"/>
              </a:rPr>
              <a:t>Alex declined because they're on leave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11EC77-B6BA-B6DD-C307-8134719E4B2A}"/>
              </a:ext>
            </a:extLst>
          </p:cNvPr>
          <p:cNvSpPr txBox="1"/>
          <p:nvPr/>
        </p:nvSpPr>
        <p:spPr>
          <a:xfrm>
            <a:off x="8935539" y="5699332"/>
            <a:ext cx="15167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8D84A">
                    <a:lumMod val="75000"/>
                  </a:srgbClr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rPr>
              <a:t>Successfully assigned Lindsay</a:t>
            </a:r>
          </a:p>
        </p:txBody>
      </p:sp>
      <p:pic>
        <p:nvPicPr>
          <p:cNvPr id="55" name="Graphic 54" descr="Close with solid fill">
            <a:extLst>
              <a:ext uri="{FF2B5EF4-FFF2-40B4-BE49-F238E27FC236}">
                <a16:creationId xmlns:a16="http://schemas.microsoft.com/office/drawing/2014/main" id="{015917B8-73B3-9FCF-7D07-2699F8681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0858" y="4183777"/>
            <a:ext cx="107666" cy="107666"/>
          </a:xfrm>
          <a:prstGeom prst="rect">
            <a:avLst/>
          </a:prstGeom>
        </p:spPr>
      </p:pic>
      <p:pic>
        <p:nvPicPr>
          <p:cNvPr id="56" name="Graphic 55" descr="Checkmark with solid fill">
            <a:extLst>
              <a:ext uri="{FF2B5EF4-FFF2-40B4-BE49-F238E27FC236}">
                <a16:creationId xmlns:a16="http://schemas.microsoft.com/office/drawing/2014/main" id="{7DE1F179-6EB6-FF3C-1E5A-199D508BC9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74300" y="5753221"/>
            <a:ext cx="107666" cy="1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654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B0A428-E44E-B8B5-8296-3B5398B1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에이전트를 만드는 방법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3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B8B3E8-EC33-763E-2121-E1DDF3D4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</a:t>
            </a:r>
            <a:r>
              <a:rPr lang="ko-KR" altLang="en-US" dirty="0"/>
              <a:t>가 제공하는 세 가지 에이전트 만드는 방법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86C84-8C42-47C4-6ED2-FE85EAEFD2FB}"/>
              </a:ext>
            </a:extLst>
          </p:cNvPr>
          <p:cNvSpPr txBox="1"/>
          <p:nvPr/>
        </p:nvSpPr>
        <p:spPr>
          <a:xfrm>
            <a:off x="2019867" y="5901417"/>
            <a:ext cx="82432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noProof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제어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용이성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가시성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커스터마이징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C34635-14EA-14F4-EF1A-97D9EBC56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19867" y="5783970"/>
            <a:ext cx="8243249" cy="0"/>
          </a:xfrm>
          <a:prstGeom prst="straightConnector1">
            <a:avLst/>
          </a:prstGeom>
          <a:ln w="57150">
            <a:solidFill>
              <a:srgbClr val="FF0000"/>
            </a:solidFill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7C1811-7C47-A9FF-33D2-BF93BF201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019868" y="2037731"/>
            <a:ext cx="8243248" cy="0"/>
          </a:xfrm>
          <a:prstGeom prst="straightConnector1">
            <a:avLst/>
          </a:prstGeom>
          <a:ln w="57150">
            <a:solidFill>
              <a:srgbClr val="FF0000"/>
            </a:solidFill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583D39-DD35-A4DC-EF3C-EBB9B6970A43}"/>
              </a:ext>
            </a:extLst>
          </p:cNvPr>
          <p:cNvSpPr txBox="1"/>
          <p:nvPr/>
        </p:nvSpPr>
        <p:spPr>
          <a:xfrm>
            <a:off x="2019867" y="1511179"/>
            <a:ext cx="82432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플랫폼 통합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쉬운 사용성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개발 속도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BE4CBDD6-4CF2-D625-1287-7522F272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282890" y="2373916"/>
            <a:ext cx="9626220" cy="3013626"/>
          </a:xfrm>
          <a:prstGeom prst="roundRect">
            <a:avLst>
              <a:gd name="adj" fmla="val 8457"/>
            </a:avLst>
          </a:prstGeom>
          <a:solidFill>
            <a:schemeClr val="bg1"/>
          </a:solidFill>
          <a:ln w="1270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EA58EB3-E615-9D1C-96DB-90AC55355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282890" y="2373916"/>
            <a:ext cx="9626220" cy="1346768"/>
          </a:xfrm>
          <a:custGeom>
            <a:avLst/>
            <a:gdLst>
              <a:gd name="connsiteX0" fmla="*/ 254862 w 9626220"/>
              <a:gd name="connsiteY0" fmla="*/ 0 h 1346768"/>
              <a:gd name="connsiteX1" fmla="*/ 9371358 w 9626220"/>
              <a:gd name="connsiteY1" fmla="*/ 0 h 1346768"/>
              <a:gd name="connsiteX2" fmla="*/ 9626220 w 9626220"/>
              <a:gd name="connsiteY2" fmla="*/ 254862 h 1346768"/>
              <a:gd name="connsiteX3" fmla="*/ 9626220 w 9626220"/>
              <a:gd name="connsiteY3" fmla="*/ 1346768 h 1346768"/>
              <a:gd name="connsiteX4" fmla="*/ 0 w 9626220"/>
              <a:gd name="connsiteY4" fmla="*/ 1346768 h 1346768"/>
              <a:gd name="connsiteX5" fmla="*/ 0 w 9626220"/>
              <a:gd name="connsiteY5" fmla="*/ 254862 h 1346768"/>
              <a:gd name="connsiteX6" fmla="*/ 254862 w 9626220"/>
              <a:gd name="connsiteY6" fmla="*/ 0 h 134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26220" h="1346768">
                <a:moveTo>
                  <a:pt x="254862" y="0"/>
                </a:moveTo>
                <a:lnTo>
                  <a:pt x="9371358" y="0"/>
                </a:lnTo>
                <a:cubicBezTo>
                  <a:pt x="9512114" y="0"/>
                  <a:pt x="9626220" y="114106"/>
                  <a:pt x="9626220" y="254862"/>
                </a:cubicBezTo>
                <a:lnTo>
                  <a:pt x="9626220" y="1346768"/>
                </a:lnTo>
                <a:lnTo>
                  <a:pt x="0" y="1346768"/>
                </a:lnTo>
                <a:lnTo>
                  <a:pt x="0" y="254862"/>
                </a:lnTo>
                <a:cubicBezTo>
                  <a:pt x="0" y="114106"/>
                  <a:pt x="114106" y="0"/>
                  <a:pt x="254862" y="0"/>
                </a:cubicBezTo>
                <a:close/>
              </a:path>
            </a:pathLst>
          </a:custGeom>
          <a:solidFill>
            <a:srgbClr val="0078D4"/>
          </a:solidFill>
          <a:ln w="1270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5CAA8-1530-9745-84B0-721F5A321A6B}"/>
              </a:ext>
            </a:extLst>
          </p:cNvPr>
          <p:cNvSpPr txBox="1"/>
          <p:nvPr/>
        </p:nvSpPr>
        <p:spPr>
          <a:xfrm>
            <a:off x="2073708" y="2687921"/>
            <a:ext cx="2703646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8DFE2-23FE-CD76-EE1E-58F1DC9270D1}"/>
              </a:ext>
            </a:extLst>
          </p:cNvPr>
          <p:cNvSpPr txBox="1"/>
          <p:nvPr/>
        </p:nvSpPr>
        <p:spPr>
          <a:xfrm>
            <a:off x="5234447" y="2647163"/>
            <a:ext cx="2253962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92472-BEF5-063E-E41D-E38FAE3E3F5F}"/>
              </a:ext>
            </a:extLst>
          </p:cNvPr>
          <p:cNvSpPr txBox="1"/>
          <p:nvPr/>
        </p:nvSpPr>
        <p:spPr>
          <a:xfrm>
            <a:off x="8132110" y="2674459"/>
            <a:ext cx="2253962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aphic 8" descr="Gears with solid fill">
            <a:extLst>
              <a:ext uri="{FF2B5EF4-FFF2-40B4-BE49-F238E27FC236}">
                <a16:creationId xmlns:a16="http://schemas.microsoft.com/office/drawing/2014/main" id="{A8FD7DB9-00A6-25CD-8642-9753B851B376}"/>
              </a:ext>
            </a:extLst>
          </p:cNvPr>
          <p:cNvGrpSpPr/>
          <p:nvPr/>
        </p:nvGrpSpPr>
        <p:grpSpPr>
          <a:xfrm rot="938220">
            <a:off x="5241761" y="2723638"/>
            <a:ext cx="420206" cy="508502"/>
            <a:chOff x="8459764" y="2473290"/>
            <a:chExt cx="621029" cy="751522"/>
          </a:xfrm>
          <a:solidFill>
            <a:schemeClr val="bg1"/>
          </a:solidFill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5" name="Freeform: Shape 21">
              <a:extLst>
                <a:ext uri="{FF2B5EF4-FFF2-40B4-BE49-F238E27FC236}">
                  <a16:creationId xmlns:a16="http://schemas.microsoft.com/office/drawing/2014/main" id="{98722167-382D-EF90-CC19-1C582D1C0D9B}"/>
                </a:ext>
              </a:extLst>
            </p:cNvPr>
            <p:cNvSpPr/>
            <p:nvPr/>
          </p:nvSpPr>
          <p:spPr>
            <a:xfrm>
              <a:off x="8675030" y="2473290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7F7E3294-1C3F-8D4C-C480-5BE01C8DC5E6}"/>
                </a:ext>
              </a:extLst>
            </p:cNvPr>
            <p:cNvSpPr/>
            <p:nvPr/>
          </p:nvSpPr>
          <p:spPr>
            <a:xfrm>
              <a:off x="8459764" y="2820000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7" name="Graphic 12" descr="Cloud with solid fill">
            <a:extLst>
              <a:ext uri="{FF2B5EF4-FFF2-40B4-BE49-F238E27FC236}">
                <a16:creationId xmlns:a16="http://schemas.microsoft.com/office/drawing/2014/main" id="{5912C28F-4EDD-E2D5-7F47-5C57B18CFCA8}"/>
              </a:ext>
            </a:extLst>
          </p:cNvPr>
          <p:cNvSpPr/>
          <p:nvPr/>
        </p:nvSpPr>
        <p:spPr>
          <a:xfrm>
            <a:off x="2298872" y="2877740"/>
            <a:ext cx="529429" cy="301430"/>
          </a:xfrm>
          <a:custGeom>
            <a:avLst/>
            <a:gdLst>
              <a:gd name="connsiteX0" fmla="*/ 689427 w 802774"/>
              <a:gd name="connsiteY0" fmla="*/ 227507 h 457059"/>
              <a:gd name="connsiteX1" fmla="*/ 679902 w 802774"/>
              <a:gd name="connsiteY1" fmla="*/ 227507 h 457059"/>
              <a:gd name="connsiteX2" fmla="*/ 679902 w 802774"/>
              <a:gd name="connsiteY2" fmla="*/ 227507 h 457059"/>
              <a:gd name="connsiteX3" fmla="*/ 619895 w 802774"/>
              <a:gd name="connsiteY3" fmla="*/ 111302 h 457059"/>
              <a:gd name="connsiteX4" fmla="*/ 489403 w 802774"/>
              <a:gd name="connsiteY4" fmla="*/ 93204 h 457059"/>
              <a:gd name="connsiteX5" fmla="*/ 296998 w 802774"/>
              <a:gd name="connsiteY5" fmla="*/ 4622 h 457059"/>
              <a:gd name="connsiteX6" fmla="*/ 165552 w 802774"/>
              <a:gd name="connsiteY6" fmla="*/ 170357 h 457059"/>
              <a:gd name="connsiteX7" fmla="*/ 165552 w 802774"/>
              <a:gd name="connsiteY7" fmla="*/ 172262 h 457059"/>
              <a:gd name="connsiteX8" fmla="*/ 28392 w 802774"/>
              <a:gd name="connsiteY8" fmla="*/ 227507 h 457059"/>
              <a:gd name="connsiteX9" fmla="*/ 13152 w 802774"/>
              <a:gd name="connsiteY9" fmla="*/ 374192 h 457059"/>
              <a:gd name="connsiteX10" fmla="*/ 136025 w 802774"/>
              <a:gd name="connsiteY10" fmla="*/ 456107 h 457059"/>
              <a:gd name="connsiteX11" fmla="*/ 136025 w 802774"/>
              <a:gd name="connsiteY11" fmla="*/ 457059 h 457059"/>
              <a:gd name="connsiteX12" fmla="*/ 688475 w 802774"/>
              <a:gd name="connsiteY12" fmla="*/ 457059 h 457059"/>
              <a:gd name="connsiteX13" fmla="*/ 802775 w 802774"/>
              <a:gd name="connsiteY13" fmla="*/ 342759 h 457059"/>
              <a:gd name="connsiteX14" fmla="*/ 689427 w 802774"/>
              <a:gd name="connsiteY14" fmla="*/ 227507 h 45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18" name="Graphic 17" descr="Cursor with solid fill">
            <a:extLst>
              <a:ext uri="{FF2B5EF4-FFF2-40B4-BE49-F238E27FC236}">
                <a16:creationId xmlns:a16="http://schemas.microsoft.com/office/drawing/2014/main" id="{61F31A43-C406-DD98-D13C-A6C0262B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2446" y="2706638"/>
            <a:ext cx="585814" cy="585814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CBD3C9-A7A1-EAEA-197F-91076DE1EDE2}"/>
              </a:ext>
            </a:extLst>
          </p:cNvPr>
          <p:cNvSpPr txBox="1"/>
          <p:nvPr/>
        </p:nvSpPr>
        <p:spPr>
          <a:xfrm>
            <a:off x="2173505" y="3240382"/>
            <a:ext cx="191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Infrastructure-as-a-service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6DD743-D820-244F-AAD9-7757A6371F80}"/>
              </a:ext>
            </a:extLst>
          </p:cNvPr>
          <p:cNvSpPr txBox="1"/>
          <p:nvPr/>
        </p:nvSpPr>
        <p:spPr>
          <a:xfrm>
            <a:off x="5322646" y="3240382"/>
            <a:ext cx="1597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Platform-as-a-service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43DEE9-C1A3-08CC-EDDD-6A1DC4A416CF}"/>
              </a:ext>
            </a:extLst>
          </p:cNvPr>
          <p:cNvSpPr txBox="1"/>
          <p:nvPr/>
        </p:nvSpPr>
        <p:spPr>
          <a:xfrm>
            <a:off x="8312073" y="3243910"/>
            <a:ext cx="1612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Software-as-a-service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B9D574-DAB8-9EF0-1839-CB2822F08266}"/>
              </a:ext>
            </a:extLst>
          </p:cNvPr>
          <p:cNvGrpSpPr/>
          <p:nvPr/>
        </p:nvGrpSpPr>
        <p:grpSpPr>
          <a:xfrm>
            <a:off x="634092" y="4016783"/>
            <a:ext cx="10923815" cy="1006793"/>
            <a:chOff x="634092" y="4016783"/>
            <a:chExt cx="10923815" cy="1006793"/>
          </a:xfrm>
        </p:grpSpPr>
        <p:sp>
          <p:nvSpPr>
            <p:cNvPr id="22" name="Rounded Rectangle 11">
              <a:extLst>
                <a:ext uri="{FF2B5EF4-FFF2-40B4-BE49-F238E27FC236}">
                  <a16:creationId xmlns:a16="http://schemas.microsoft.com/office/drawing/2014/main" id="{376A82F0-CC6E-EC51-29DD-65F22C198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2" y="4110600"/>
              <a:ext cx="10923815" cy="8852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0"/>
              </a:schemeClr>
            </a:solidFill>
            <a:ln w="47625" cap="rnd">
              <a:gradFill>
                <a:gsLst>
                  <a:gs pos="100000">
                    <a:srgbClr val="339F6F">
                      <a:lumMod val="76000"/>
                      <a:lumOff val="24000"/>
                      <a:alpha val="0"/>
                    </a:srgbClr>
                  </a:gs>
                  <a:gs pos="56000">
                    <a:schemeClr val="accent2">
                      <a:lumMod val="97000"/>
                      <a:lumOff val="3000"/>
                      <a:alpha val="0"/>
                    </a:schemeClr>
                  </a:gs>
                  <a:gs pos="0">
                    <a:schemeClr val="accent1">
                      <a:lumMod val="99000"/>
                      <a:alpha val="0"/>
                    </a:schemeClr>
                  </a:gs>
                </a:gsLst>
                <a:lin ang="4800000" scaled="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069769-3B72-05A4-D8A2-16C23759103E}"/>
                </a:ext>
              </a:extLst>
            </p:cNvPr>
            <p:cNvSpPr txBox="1"/>
            <p:nvPr/>
          </p:nvSpPr>
          <p:spPr>
            <a:xfrm>
              <a:off x="5536928" y="4220115"/>
              <a:ext cx="20770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latin typeface="Segoe Sans Display" pitchFamily="2" charset="0"/>
                  <a:cs typeface="Segoe Sans Display" pitchFamily="2" charset="0"/>
                </a:rPr>
                <a:t>Microsoft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 Foundry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B42F53-823B-23B8-8013-546F84CA1508}"/>
                </a:ext>
              </a:extLst>
            </p:cNvPr>
            <p:cNvSpPr txBox="1"/>
            <p:nvPr/>
          </p:nvSpPr>
          <p:spPr>
            <a:xfrm>
              <a:off x="5755294" y="4555447"/>
              <a:ext cx="124732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Agent Service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A1A418-846D-2843-0A2A-309242CDEDAD}"/>
                </a:ext>
              </a:extLst>
            </p:cNvPr>
            <p:cNvSpPr txBox="1"/>
            <p:nvPr/>
          </p:nvSpPr>
          <p:spPr>
            <a:xfrm>
              <a:off x="8638977" y="4220115"/>
              <a:ext cx="17850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Copilot Studio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691F74-5E88-511C-98BD-F5AB0FAF91D7}"/>
                </a:ext>
              </a:extLst>
            </p:cNvPr>
            <p:cNvSpPr txBox="1"/>
            <p:nvPr/>
          </p:nvSpPr>
          <p:spPr>
            <a:xfrm>
              <a:off x="8638977" y="4555447"/>
              <a:ext cx="63959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Agents</a:t>
              </a:r>
            </a:p>
          </p:txBody>
        </p:sp>
        <p:pic>
          <p:nvPicPr>
            <p:cNvPr id="27" name="Picture 26" descr="Introducing Model Context Protocol (MCP) in Azure AI Foundry: Create an… |  Nick Brady">
              <a:extLst>
                <a:ext uri="{FF2B5EF4-FFF2-40B4-BE49-F238E27FC236}">
                  <a16:creationId xmlns:a16="http://schemas.microsoft.com/office/drawing/2014/main" id="{72FCD774-892D-5191-4A42-9875C4733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779" y="4231515"/>
              <a:ext cx="636875" cy="61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icrosoft Copilot Studio Training - Flexmind">
              <a:extLst>
                <a:ext uri="{FF2B5EF4-FFF2-40B4-BE49-F238E27FC236}">
                  <a16:creationId xmlns:a16="http://schemas.microsoft.com/office/drawing/2014/main" id="{3751A7DA-CE34-A00A-FF1D-3375FF9B0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091" y="4234053"/>
              <a:ext cx="608429" cy="60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A colorful hexagon with stars&#10;&#10;Description automatically generated">
              <a:extLst>
                <a:ext uri="{FF2B5EF4-FFF2-40B4-BE49-F238E27FC236}">
                  <a16:creationId xmlns:a16="http://schemas.microsoft.com/office/drawing/2014/main" id="{4F97163D-4EB4-34CE-BAEE-CF7EC0170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804" y="4557800"/>
              <a:ext cx="234380" cy="23438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B346C6C-5CEF-4E42-A287-34BD1E0CC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599" y="4120558"/>
              <a:ext cx="775131" cy="77513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1E549F-C5B8-9366-0E74-9FCC23476400}"/>
                </a:ext>
              </a:extLst>
            </p:cNvPr>
            <p:cNvSpPr txBox="1"/>
            <p:nvPr/>
          </p:nvSpPr>
          <p:spPr>
            <a:xfrm>
              <a:off x="2332881" y="4205160"/>
              <a:ext cx="220825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Containers and frameworks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CACDBE-7CCA-61A5-B27C-3F178C150217}"/>
                </a:ext>
              </a:extLst>
            </p:cNvPr>
            <p:cNvSpPr txBox="1"/>
            <p:nvPr/>
          </p:nvSpPr>
          <p:spPr>
            <a:xfrm>
              <a:off x="2332881" y="4808132"/>
              <a:ext cx="208217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OSS LLMs and frameworks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63A14B-FBDE-279E-4404-FFCC75FCB0E6}"/>
                </a:ext>
              </a:extLst>
            </p:cNvPr>
            <p:cNvSpPr txBox="1"/>
            <p:nvPr/>
          </p:nvSpPr>
          <p:spPr>
            <a:xfrm>
              <a:off x="2332881" y="4016783"/>
              <a:ext cx="220825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Bring your 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175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1">
            <a:extLst>
              <a:ext uri="{FF2B5EF4-FFF2-40B4-BE49-F238E27FC236}">
                <a16:creationId xmlns:a16="http://schemas.microsoft.com/office/drawing/2014/main" id="{D678297F-BF35-8DA7-52E2-E6F8B586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34092" y="4110600"/>
            <a:ext cx="10923815" cy="885247"/>
          </a:xfrm>
          <a:prstGeom prst="roundRect">
            <a:avLst>
              <a:gd name="adj" fmla="val 50000"/>
            </a:avLst>
          </a:prstGeom>
          <a:solidFill>
            <a:schemeClr val="tx1">
              <a:alpha val="0"/>
            </a:schemeClr>
          </a:solidFill>
          <a:ln w="47625" cap="rnd">
            <a:gradFill>
              <a:gsLst>
                <a:gs pos="100000">
                  <a:srgbClr val="339F6F">
                    <a:lumMod val="76000"/>
                    <a:lumOff val="24000"/>
                    <a:alpha val="0"/>
                  </a:srgbClr>
                </a:gs>
                <a:gs pos="56000">
                  <a:schemeClr val="accent2">
                    <a:lumMod val="97000"/>
                    <a:lumOff val="3000"/>
                    <a:alpha val="0"/>
                  </a:schemeClr>
                </a:gs>
                <a:gs pos="0">
                  <a:schemeClr val="accent1">
                    <a:lumMod val="99000"/>
                    <a:alpha val="0"/>
                  </a:schemeClr>
                </a:gs>
              </a:gsLst>
              <a:lin ang="480000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5EBCF-5834-1B54-32EF-363F54CA2763}"/>
              </a:ext>
            </a:extLst>
          </p:cNvPr>
          <p:cNvGrpSpPr/>
          <p:nvPr/>
        </p:nvGrpSpPr>
        <p:grpSpPr>
          <a:xfrm>
            <a:off x="7914091" y="4220115"/>
            <a:ext cx="2509953" cy="622367"/>
            <a:chOff x="7914091" y="4220115"/>
            <a:chExt cx="2509953" cy="6223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FD141D-E10A-69FD-E776-882541C2636B}"/>
                </a:ext>
              </a:extLst>
            </p:cNvPr>
            <p:cNvSpPr txBox="1"/>
            <p:nvPr/>
          </p:nvSpPr>
          <p:spPr>
            <a:xfrm>
              <a:off x="8638977" y="4220115"/>
              <a:ext cx="17850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Copilot Studio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A611B-0F66-CA2E-461A-8FD921E4875C}"/>
                </a:ext>
              </a:extLst>
            </p:cNvPr>
            <p:cNvSpPr txBox="1"/>
            <p:nvPr/>
          </p:nvSpPr>
          <p:spPr>
            <a:xfrm>
              <a:off x="8638977" y="4555447"/>
              <a:ext cx="63959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Agents</a:t>
              </a:r>
            </a:p>
          </p:txBody>
        </p:sp>
        <p:pic>
          <p:nvPicPr>
            <p:cNvPr id="10" name="Picture 4" descr="Microsoft Copilot Studio Training - Flexmind">
              <a:extLst>
                <a:ext uri="{FF2B5EF4-FFF2-40B4-BE49-F238E27FC236}">
                  <a16:creationId xmlns:a16="http://schemas.microsoft.com/office/drawing/2014/main" id="{BB9AC1A7-5D7E-FD5B-9A21-C3381ED27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091" y="4234053"/>
              <a:ext cx="608429" cy="60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607829-DB45-3185-FC20-9AEDC5B4E1C2}"/>
              </a:ext>
            </a:extLst>
          </p:cNvPr>
          <p:cNvGrpSpPr/>
          <p:nvPr/>
        </p:nvGrpSpPr>
        <p:grpSpPr>
          <a:xfrm>
            <a:off x="4815779" y="4220115"/>
            <a:ext cx="2798170" cy="624905"/>
            <a:chOff x="4815779" y="4220115"/>
            <a:chExt cx="2798170" cy="6249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4EED01-2FAF-47A0-40FD-7E044A553EFE}"/>
                </a:ext>
              </a:extLst>
            </p:cNvPr>
            <p:cNvSpPr txBox="1"/>
            <p:nvPr/>
          </p:nvSpPr>
          <p:spPr>
            <a:xfrm>
              <a:off x="5536928" y="4220115"/>
              <a:ext cx="20770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latin typeface="Segoe Sans Display" pitchFamily="2" charset="0"/>
                  <a:cs typeface="Segoe Sans Display" pitchFamily="2" charset="0"/>
                </a:rPr>
                <a:t>Microsoft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 Foundry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4AF554-448A-070F-584E-167E179A9673}"/>
                </a:ext>
              </a:extLst>
            </p:cNvPr>
            <p:cNvSpPr txBox="1"/>
            <p:nvPr/>
          </p:nvSpPr>
          <p:spPr>
            <a:xfrm>
              <a:off x="5755294" y="4555447"/>
              <a:ext cx="124732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Agent Service</a:t>
              </a:r>
            </a:p>
          </p:txBody>
        </p:sp>
        <p:pic>
          <p:nvPicPr>
            <p:cNvPr id="9" name="Picture 8" descr="Introducing Model Context Protocol (MCP) in Azure AI Foundry: Create an… |  Nick Brady">
              <a:extLst>
                <a:ext uri="{FF2B5EF4-FFF2-40B4-BE49-F238E27FC236}">
                  <a16:creationId xmlns:a16="http://schemas.microsoft.com/office/drawing/2014/main" id="{673B2C06-C7B3-E055-E821-DD5C45CE1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779" y="4231515"/>
              <a:ext cx="636875" cy="61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colorful hexagon with stars&#10;&#10;Description automatically generated">
              <a:extLst>
                <a:ext uri="{FF2B5EF4-FFF2-40B4-BE49-F238E27FC236}">
                  <a16:creationId xmlns:a16="http://schemas.microsoft.com/office/drawing/2014/main" id="{96DE6064-61C2-A5AE-9D60-5A8E42355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804" y="4557800"/>
              <a:ext cx="234380" cy="23438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1DAFFC-AB52-2DA6-8432-D55AED751432}"/>
              </a:ext>
            </a:extLst>
          </p:cNvPr>
          <p:cNvGrpSpPr/>
          <p:nvPr/>
        </p:nvGrpSpPr>
        <p:grpSpPr>
          <a:xfrm>
            <a:off x="1502599" y="4016783"/>
            <a:ext cx="3038540" cy="1006793"/>
            <a:chOff x="1502599" y="4016783"/>
            <a:chExt cx="3038540" cy="10067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24B657-6176-DE28-7F08-5982CF0F2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2599" y="4120558"/>
              <a:ext cx="775131" cy="7751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A2C39E-22C7-EEF4-33AC-D3BF97CACB5F}"/>
                </a:ext>
              </a:extLst>
            </p:cNvPr>
            <p:cNvSpPr txBox="1"/>
            <p:nvPr/>
          </p:nvSpPr>
          <p:spPr>
            <a:xfrm>
              <a:off x="2332881" y="4205160"/>
              <a:ext cx="220825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Containers and frameworks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57085B-DC26-7A69-E094-2851ED2FCCD8}"/>
                </a:ext>
              </a:extLst>
            </p:cNvPr>
            <p:cNvSpPr txBox="1"/>
            <p:nvPr/>
          </p:nvSpPr>
          <p:spPr>
            <a:xfrm>
              <a:off x="2332881" y="4808132"/>
              <a:ext cx="208217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OSS LLMs and frameworks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055DFD-7896-1D0A-4690-7CE5B71DE687}"/>
                </a:ext>
              </a:extLst>
            </p:cNvPr>
            <p:cNvSpPr txBox="1"/>
            <p:nvPr/>
          </p:nvSpPr>
          <p:spPr>
            <a:xfrm>
              <a:off x="2332881" y="4016783"/>
              <a:ext cx="220825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Bring your own</a:t>
              </a: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50C9E8B-4645-1F02-2152-39C717C528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10111"/>
            <a:ext cx="12192000" cy="1692771"/>
          </a:xfrm>
        </p:spPr>
        <p:txBody>
          <a:bodyPr/>
          <a:lstStyle/>
          <a:p>
            <a:r>
              <a:rPr lang="ko-KR" altLang="en-US" dirty="0"/>
              <a:t>어떤 방법을 사용하든 사용자는</a:t>
            </a:r>
            <a:endParaRPr lang="en-US" dirty="0"/>
          </a:p>
          <a:p>
            <a:r>
              <a:rPr lang="en-US" dirty="0"/>
              <a:t>LLM, </a:t>
            </a:r>
            <a:r>
              <a:rPr lang="ko-KR" altLang="en-US" dirty="0"/>
              <a:t>지시사항</a:t>
            </a:r>
            <a:r>
              <a:rPr lang="en-US" altLang="ko-KR" dirty="0"/>
              <a:t>,</a:t>
            </a:r>
            <a:r>
              <a:rPr lang="ko-KR" altLang="en-US" dirty="0"/>
              <a:t> 도구를 제공합니다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606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F8D7C4-9E00-9AD1-BE5D-F1FBBC21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코파일럿과 에이전트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720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1D4B9B0-EB99-F44B-61A9-E78EFC7714BB}"/>
              </a:ext>
            </a:extLst>
          </p:cNvPr>
          <p:cNvGrpSpPr/>
          <p:nvPr/>
        </p:nvGrpSpPr>
        <p:grpSpPr>
          <a:xfrm>
            <a:off x="4576730" y="944316"/>
            <a:ext cx="3038540" cy="1006793"/>
            <a:chOff x="1502599" y="4016783"/>
            <a:chExt cx="3038540" cy="10067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C01F7A-A4B0-3CE0-8356-62BDE1EEC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2599" y="4120558"/>
              <a:ext cx="775131" cy="7751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87CB13-D292-462D-382C-B775D36C1313}"/>
                </a:ext>
              </a:extLst>
            </p:cNvPr>
            <p:cNvSpPr txBox="1"/>
            <p:nvPr/>
          </p:nvSpPr>
          <p:spPr>
            <a:xfrm>
              <a:off x="2332881" y="4205160"/>
              <a:ext cx="220825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Containers and frameworks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6B9FC0-4E32-57FB-475D-567D9A1FC6FF}"/>
                </a:ext>
              </a:extLst>
            </p:cNvPr>
            <p:cNvSpPr txBox="1"/>
            <p:nvPr/>
          </p:nvSpPr>
          <p:spPr>
            <a:xfrm>
              <a:off x="2332881" y="4808132"/>
              <a:ext cx="208217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OSS LLMs and frameworks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964E9-BDB2-3B10-7BA2-A1BF679278DD}"/>
                </a:ext>
              </a:extLst>
            </p:cNvPr>
            <p:cNvSpPr txBox="1"/>
            <p:nvPr/>
          </p:nvSpPr>
          <p:spPr>
            <a:xfrm>
              <a:off x="2332881" y="4016783"/>
              <a:ext cx="220825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Bring your own</a:t>
              </a:r>
            </a:p>
          </p:txBody>
        </p:sp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C1FAFE93-B927-CA42-56DA-61FA403BD76E}"/>
              </a:ext>
            </a:extLst>
          </p:cNvPr>
          <p:cNvSpPr txBox="1">
            <a:spLocks/>
          </p:cNvSpPr>
          <p:nvPr/>
        </p:nvSpPr>
        <p:spPr>
          <a:xfrm>
            <a:off x="802638" y="3944228"/>
            <a:ext cx="10586720" cy="73866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sz="4800" b="1" spc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Sans Text Semibold" pitchFamily="2" charset="0"/>
                <a:cs typeface="Segoe Sans Text" pitchFamily="2" charset="0"/>
              </a:rPr>
              <a:t>Microsoft Agent Framework</a:t>
            </a:r>
          </a:p>
        </p:txBody>
      </p:sp>
      <p:pic>
        <p:nvPicPr>
          <p:cNvPr id="18" name="Picture 17" descr="A purple molecule structure on a black background&#10;&#10;AI-generated content may be incorrect.">
            <a:extLst>
              <a:ext uri="{FF2B5EF4-FFF2-40B4-BE49-F238E27FC236}">
                <a16:creationId xmlns:a16="http://schemas.microsoft.com/office/drawing/2014/main" id="{8249F303-C611-DB2B-AC4B-6EB778347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81" y="2794481"/>
            <a:ext cx="1269038" cy="12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7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F0A667-1E64-493D-6BCC-E33652D9E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2130212" y="-4822636"/>
            <a:ext cx="18565981" cy="16503276"/>
            <a:chOff x="-1641316" y="-299489"/>
            <a:chExt cx="8683277" cy="77185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557532-2C77-35EE-3FBF-07C35E0C7420}"/>
                </a:ext>
              </a:extLst>
            </p:cNvPr>
            <p:cNvGrpSpPr/>
            <p:nvPr/>
          </p:nvGrpSpPr>
          <p:grpSpPr>
            <a:xfrm rot="13963223">
              <a:off x="-1235110" y="-252873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611227B-E8C3-1598-4118-5AE53F1FF694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7AFE0920-F61C-E662-7B50-07A0AE8B6F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6" name="Graphic 65">
                  <a:extLst>
                    <a:ext uri="{FF2B5EF4-FFF2-40B4-BE49-F238E27FC236}">
                      <a16:creationId xmlns:a16="http://schemas.microsoft.com/office/drawing/2014/main" id="{7295F0E8-FB4C-A1DB-62DC-A02047E94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E35EF5D-34B4-9E2B-B9FD-376B524F535F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3" name="Graphic 62">
                  <a:extLst>
                    <a:ext uri="{FF2B5EF4-FFF2-40B4-BE49-F238E27FC236}">
                      <a16:creationId xmlns:a16="http://schemas.microsoft.com/office/drawing/2014/main" id="{7267F724-F0F8-46D2-BF19-1F9E9752C5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4" name="Graphic 63">
                  <a:extLst>
                    <a:ext uri="{FF2B5EF4-FFF2-40B4-BE49-F238E27FC236}">
                      <a16:creationId xmlns:a16="http://schemas.microsoft.com/office/drawing/2014/main" id="{290F8D67-C76F-BE22-621D-E427B00376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A3EC718-F4D2-6931-4878-353104FDD671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E18A6C1E-2157-7003-A112-423EA892C4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2" name="Graphic 61">
                  <a:extLst>
                    <a:ext uri="{FF2B5EF4-FFF2-40B4-BE49-F238E27FC236}">
                      <a16:creationId xmlns:a16="http://schemas.microsoft.com/office/drawing/2014/main" id="{83343635-B99A-9313-43ED-EE7F64D9F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7F4BB3C-4594-73DE-59A2-6095BFCF8413}"/>
                </a:ext>
              </a:extLst>
            </p:cNvPr>
            <p:cNvGrpSpPr/>
            <p:nvPr/>
          </p:nvGrpSpPr>
          <p:grpSpPr>
            <a:xfrm>
              <a:off x="-1641316" y="-299489"/>
              <a:ext cx="8683277" cy="7484643"/>
              <a:chOff x="-1641316" y="-299489"/>
              <a:chExt cx="8683277" cy="7484643"/>
            </a:xfrm>
          </p:grpSpPr>
          <p:grpSp>
            <p:nvGrpSpPr>
              <p:cNvPr id="6" name="Graphic 5">
                <a:extLst>
                  <a:ext uri="{FF2B5EF4-FFF2-40B4-BE49-F238E27FC236}">
                    <a16:creationId xmlns:a16="http://schemas.microsoft.com/office/drawing/2014/main" id="{E89F7222-692D-2AD5-87B2-46DFA02B99CB}"/>
                  </a:ext>
                </a:extLst>
              </p:cNvPr>
              <p:cNvGrpSpPr/>
              <p:nvPr/>
            </p:nvGrpSpPr>
            <p:grpSpPr>
              <a:xfrm rot="15746055">
                <a:off x="-177888" y="1123431"/>
                <a:ext cx="5330697" cy="5499097"/>
                <a:chOff x="4071312" y="2489702"/>
                <a:chExt cx="3527293" cy="3638722"/>
              </a:xfrm>
              <a:noFill/>
            </p:grpSpPr>
            <p:sp>
              <p:nvSpPr>
                <p:cNvPr id="46" name="Freeform: Shape 59">
                  <a:extLst>
                    <a:ext uri="{FF2B5EF4-FFF2-40B4-BE49-F238E27FC236}">
                      <a16:creationId xmlns:a16="http://schemas.microsoft.com/office/drawing/2014/main" id="{2C3C13FF-DBDC-8048-7E6C-87E99FBFF6DA}"/>
                    </a:ext>
                  </a:extLst>
                </p:cNvPr>
                <p:cNvSpPr/>
                <p:nvPr/>
              </p:nvSpPr>
              <p:spPr>
                <a:xfrm>
                  <a:off x="4071312" y="2489702"/>
                  <a:ext cx="3259151" cy="3638722"/>
                </a:xfrm>
                <a:custGeom>
                  <a:avLst/>
                  <a:gdLst>
                    <a:gd name="connsiteX0" fmla="*/ 3079707 w 3259151"/>
                    <a:gd name="connsiteY0" fmla="*/ 3021953 h 3638722"/>
                    <a:gd name="connsiteX1" fmla="*/ 3132080 w 3259151"/>
                    <a:gd name="connsiteY1" fmla="*/ 1787369 h 3638722"/>
                    <a:gd name="connsiteX2" fmla="*/ 3107243 w 3259151"/>
                    <a:gd name="connsiteY2" fmla="*/ 829383 h 3638722"/>
                    <a:gd name="connsiteX3" fmla="*/ 1658848 w 3259151"/>
                    <a:gd name="connsiteY3" fmla="*/ 4990 h 3638722"/>
                    <a:gd name="connsiteX4" fmla="*/ 849418 w 3259151"/>
                    <a:gd name="connsiteY4" fmla="*/ 1005939 h 3638722"/>
                    <a:gd name="connsiteX5" fmla="*/ 4585 w 3259151"/>
                    <a:gd name="connsiteY5" fmla="*/ 2043526 h 3638722"/>
                    <a:gd name="connsiteX6" fmla="*/ 820725 w 3259151"/>
                    <a:gd name="connsiteY6" fmla="*/ 2918441 h 3638722"/>
                    <a:gd name="connsiteX7" fmla="*/ 2033249 w 3259151"/>
                    <a:gd name="connsiteY7" fmla="*/ 3633846 h 3638722"/>
                    <a:gd name="connsiteX8" fmla="*/ 3079785 w 3259151"/>
                    <a:gd name="connsiteY8" fmla="*/ 3022030 h 3638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151" h="3638722">
                      <a:moveTo>
                        <a:pt x="3079707" y="3021953"/>
                      </a:moveTo>
                      <a:cubicBezTo>
                        <a:pt x="3412226" y="2666372"/>
                        <a:pt x="3192167" y="2234970"/>
                        <a:pt x="3132080" y="1787369"/>
                      </a:cubicBezTo>
                      <a:cubicBezTo>
                        <a:pt x="3085955" y="1443358"/>
                        <a:pt x="3380525" y="1084923"/>
                        <a:pt x="3107243" y="829383"/>
                      </a:cubicBezTo>
                      <a:cubicBezTo>
                        <a:pt x="2749194" y="494473"/>
                        <a:pt x="2109225" y="-58259"/>
                        <a:pt x="1658848" y="4990"/>
                      </a:cubicBezTo>
                      <a:cubicBezTo>
                        <a:pt x="1318153" y="52812"/>
                        <a:pt x="1102645" y="735127"/>
                        <a:pt x="849418" y="1005939"/>
                      </a:cubicBezTo>
                      <a:cubicBezTo>
                        <a:pt x="515743" y="1362755"/>
                        <a:pt x="-56967" y="1594538"/>
                        <a:pt x="4585" y="2043526"/>
                      </a:cubicBezTo>
                      <a:cubicBezTo>
                        <a:pt x="51559" y="2385918"/>
                        <a:pt x="548678" y="2663981"/>
                        <a:pt x="820725" y="2918441"/>
                      </a:cubicBezTo>
                      <a:cubicBezTo>
                        <a:pt x="1173298" y="3248183"/>
                        <a:pt x="1589043" y="3690075"/>
                        <a:pt x="2033249" y="3633846"/>
                      </a:cubicBezTo>
                      <a:cubicBezTo>
                        <a:pt x="2381349" y="3589726"/>
                        <a:pt x="2821390" y="3298397"/>
                        <a:pt x="3079785" y="302203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60">
                  <a:extLst>
                    <a:ext uri="{FF2B5EF4-FFF2-40B4-BE49-F238E27FC236}">
                      <a16:creationId xmlns:a16="http://schemas.microsoft.com/office/drawing/2014/main" id="{988119A2-32A5-CA25-2307-700054CDECE8}"/>
                    </a:ext>
                  </a:extLst>
                </p:cNvPr>
                <p:cNvSpPr/>
                <p:nvPr/>
              </p:nvSpPr>
              <p:spPr>
                <a:xfrm>
                  <a:off x="4109618" y="2534620"/>
                  <a:ext cx="3220782" cy="3579817"/>
                </a:xfrm>
                <a:custGeom>
                  <a:avLst/>
                  <a:gdLst>
                    <a:gd name="connsiteX0" fmla="*/ 791058 w 3220782"/>
                    <a:gd name="connsiteY0" fmla="*/ 2907154 h 3579817"/>
                    <a:gd name="connsiteX1" fmla="*/ 2002194 w 3220782"/>
                    <a:gd name="connsiteY1" fmla="*/ 3574659 h 3579817"/>
                    <a:gd name="connsiteX2" fmla="*/ 3028289 w 3220782"/>
                    <a:gd name="connsiteY2" fmla="*/ 2934613 h 3579817"/>
                    <a:gd name="connsiteX3" fmla="*/ 3129333 w 3220782"/>
                    <a:gd name="connsiteY3" fmla="*/ 1743455 h 3579817"/>
                    <a:gd name="connsiteX4" fmla="*/ 3052277 w 3220782"/>
                    <a:gd name="connsiteY4" fmla="*/ 731167 h 3579817"/>
                    <a:gd name="connsiteX5" fmla="*/ 1620928 w 3220782"/>
                    <a:gd name="connsiteY5" fmla="*/ 5581 h 3579817"/>
                    <a:gd name="connsiteX6" fmla="*/ 765913 w 3220782"/>
                    <a:gd name="connsiteY6" fmla="*/ 939888 h 3579817"/>
                    <a:gd name="connsiteX7" fmla="*/ 5000 w 3220782"/>
                    <a:gd name="connsiteY7" fmla="*/ 1991745 h 3579817"/>
                    <a:gd name="connsiteX8" fmla="*/ 791058 w 3220782"/>
                    <a:gd name="connsiteY8" fmla="*/ 2907231 h 357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20782" h="3579817">
                      <a:moveTo>
                        <a:pt x="791058" y="2907154"/>
                      </a:moveTo>
                      <a:cubicBezTo>
                        <a:pt x="1139775" y="3222549"/>
                        <a:pt x="1564312" y="3630426"/>
                        <a:pt x="2002194" y="3574659"/>
                      </a:cubicBezTo>
                      <a:cubicBezTo>
                        <a:pt x="2362558" y="3528688"/>
                        <a:pt x="2770743" y="3219772"/>
                        <a:pt x="3028289" y="2934613"/>
                      </a:cubicBezTo>
                      <a:cubicBezTo>
                        <a:pt x="3345767" y="2583197"/>
                        <a:pt x="3188417" y="2184113"/>
                        <a:pt x="3129333" y="1743455"/>
                      </a:cubicBezTo>
                      <a:cubicBezTo>
                        <a:pt x="3081433" y="1386485"/>
                        <a:pt x="3334968" y="986244"/>
                        <a:pt x="3052277" y="731167"/>
                      </a:cubicBezTo>
                      <a:cubicBezTo>
                        <a:pt x="2698624" y="412069"/>
                        <a:pt x="2063823" y="-56434"/>
                        <a:pt x="1620928" y="5581"/>
                      </a:cubicBezTo>
                      <a:cubicBezTo>
                        <a:pt x="1267198" y="54946"/>
                        <a:pt x="1018908" y="659665"/>
                        <a:pt x="765913" y="939888"/>
                      </a:cubicBezTo>
                      <a:cubicBezTo>
                        <a:pt x="447664" y="1292461"/>
                        <a:pt x="-55549" y="1549929"/>
                        <a:pt x="5000" y="1991745"/>
                      </a:cubicBezTo>
                      <a:cubicBezTo>
                        <a:pt x="53516" y="2346477"/>
                        <a:pt x="510218" y="2653234"/>
                        <a:pt x="791058" y="2907231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61">
                  <a:extLst>
                    <a:ext uri="{FF2B5EF4-FFF2-40B4-BE49-F238E27FC236}">
                      <a16:creationId xmlns:a16="http://schemas.microsoft.com/office/drawing/2014/main" id="{27762646-8F81-E74A-0977-0BB8E0CEA423}"/>
                    </a:ext>
                  </a:extLst>
                </p:cNvPr>
                <p:cNvSpPr/>
                <p:nvPr/>
              </p:nvSpPr>
              <p:spPr>
                <a:xfrm>
                  <a:off x="4147825" y="2579175"/>
                  <a:ext cx="3187979" cy="3521387"/>
                </a:xfrm>
                <a:custGeom>
                  <a:avLst/>
                  <a:gdLst>
                    <a:gd name="connsiteX0" fmla="*/ 761567 w 3187979"/>
                    <a:gd name="connsiteY0" fmla="*/ 2896229 h 3521387"/>
                    <a:gd name="connsiteX1" fmla="*/ 1971315 w 3187979"/>
                    <a:gd name="connsiteY1" fmla="*/ 3515912 h 3521387"/>
                    <a:gd name="connsiteX2" fmla="*/ 2977047 w 3187979"/>
                    <a:gd name="connsiteY2" fmla="*/ 2847635 h 3521387"/>
                    <a:gd name="connsiteX3" fmla="*/ 3126683 w 3187979"/>
                    <a:gd name="connsiteY3" fmla="*/ 1699825 h 3521387"/>
                    <a:gd name="connsiteX4" fmla="*/ 2997409 w 3187979"/>
                    <a:gd name="connsiteY4" fmla="*/ 633236 h 3521387"/>
                    <a:gd name="connsiteX5" fmla="*/ 1583183 w 3187979"/>
                    <a:gd name="connsiteY5" fmla="*/ 6380 h 3521387"/>
                    <a:gd name="connsiteX6" fmla="*/ 682583 w 3187979"/>
                    <a:gd name="connsiteY6" fmla="*/ 874121 h 3521387"/>
                    <a:gd name="connsiteX7" fmla="*/ 5513 w 3187979"/>
                    <a:gd name="connsiteY7" fmla="*/ 1940171 h 3521387"/>
                    <a:gd name="connsiteX8" fmla="*/ 761567 w 3187979"/>
                    <a:gd name="connsiteY8" fmla="*/ 2896229 h 3521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87979" h="3521387">
                      <a:moveTo>
                        <a:pt x="761567" y="2896229"/>
                      </a:moveTo>
                      <a:cubicBezTo>
                        <a:pt x="1106195" y="3197508"/>
                        <a:pt x="1539681" y="3571139"/>
                        <a:pt x="1971315" y="3515912"/>
                      </a:cubicBezTo>
                      <a:cubicBezTo>
                        <a:pt x="2343865" y="3468090"/>
                        <a:pt x="2720426" y="3141742"/>
                        <a:pt x="2977047" y="2847635"/>
                      </a:cubicBezTo>
                      <a:cubicBezTo>
                        <a:pt x="3279715" y="2500770"/>
                        <a:pt x="3184842" y="2133542"/>
                        <a:pt x="3126683" y="1699825"/>
                      </a:cubicBezTo>
                      <a:cubicBezTo>
                        <a:pt x="3077087" y="1329975"/>
                        <a:pt x="3289665" y="887620"/>
                        <a:pt x="2997409" y="633236"/>
                      </a:cubicBezTo>
                      <a:cubicBezTo>
                        <a:pt x="2648539" y="329565"/>
                        <a:pt x="2018520" y="-54246"/>
                        <a:pt x="1583183" y="6380"/>
                      </a:cubicBezTo>
                      <a:cubicBezTo>
                        <a:pt x="1216418" y="57287"/>
                        <a:pt x="935115" y="584257"/>
                        <a:pt x="682583" y="874121"/>
                      </a:cubicBezTo>
                      <a:cubicBezTo>
                        <a:pt x="379529" y="1222066"/>
                        <a:pt x="-53879" y="1505683"/>
                        <a:pt x="5513" y="1940171"/>
                      </a:cubicBezTo>
                      <a:cubicBezTo>
                        <a:pt x="55572" y="2307322"/>
                        <a:pt x="471703" y="2642848"/>
                        <a:pt x="761567" y="289622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: Shape 62">
                  <a:extLst>
                    <a:ext uri="{FF2B5EF4-FFF2-40B4-BE49-F238E27FC236}">
                      <a16:creationId xmlns:a16="http://schemas.microsoft.com/office/drawing/2014/main" id="{7171A8C1-5E50-FDDF-98EE-793B3D93EEFB}"/>
                    </a:ext>
                  </a:extLst>
                </p:cNvPr>
                <p:cNvSpPr/>
                <p:nvPr/>
              </p:nvSpPr>
              <p:spPr>
                <a:xfrm>
                  <a:off x="4185926" y="2623531"/>
                  <a:ext cx="3162650" cy="3463280"/>
                </a:xfrm>
                <a:custGeom>
                  <a:avLst/>
                  <a:gdLst>
                    <a:gd name="connsiteX0" fmla="*/ 732182 w 3162650"/>
                    <a:gd name="connsiteY0" fmla="*/ 2885579 h 3463280"/>
                    <a:gd name="connsiteX1" fmla="*/ 1940541 w 3162650"/>
                    <a:gd name="connsiteY1" fmla="*/ 3457440 h 3463280"/>
                    <a:gd name="connsiteX2" fmla="*/ 2925910 w 3162650"/>
                    <a:gd name="connsiteY2" fmla="*/ 2760933 h 3463280"/>
                    <a:gd name="connsiteX3" fmla="*/ 3124217 w 3162650"/>
                    <a:gd name="connsiteY3" fmla="*/ 1656549 h 3463280"/>
                    <a:gd name="connsiteX4" fmla="*/ 2942725 w 3162650"/>
                    <a:gd name="connsiteY4" fmla="*/ 535658 h 3463280"/>
                    <a:gd name="connsiteX5" fmla="*/ 1545622 w 3162650"/>
                    <a:gd name="connsiteY5" fmla="*/ 7609 h 3463280"/>
                    <a:gd name="connsiteX6" fmla="*/ 599436 w 3162650"/>
                    <a:gd name="connsiteY6" fmla="*/ 808708 h 3463280"/>
                    <a:gd name="connsiteX7" fmla="*/ 6210 w 3162650"/>
                    <a:gd name="connsiteY7" fmla="*/ 1888949 h 3463280"/>
                    <a:gd name="connsiteX8" fmla="*/ 732182 w 3162650"/>
                    <a:gd name="connsiteY8" fmla="*/ 2885579 h 346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2650" h="3463280">
                      <a:moveTo>
                        <a:pt x="732182" y="2885579"/>
                      </a:moveTo>
                      <a:cubicBezTo>
                        <a:pt x="1072413" y="3173052"/>
                        <a:pt x="1515232" y="3512050"/>
                        <a:pt x="1940541" y="3457440"/>
                      </a:cubicBezTo>
                      <a:cubicBezTo>
                        <a:pt x="2325355" y="3407689"/>
                        <a:pt x="2670370" y="3064218"/>
                        <a:pt x="2925910" y="2760933"/>
                      </a:cubicBezTo>
                      <a:cubicBezTo>
                        <a:pt x="3214077" y="2418850"/>
                        <a:pt x="3181450" y="2083246"/>
                        <a:pt x="3124217" y="1656549"/>
                      </a:cubicBezTo>
                      <a:cubicBezTo>
                        <a:pt x="3072847" y="1273817"/>
                        <a:pt x="3244776" y="789270"/>
                        <a:pt x="2942725" y="535658"/>
                      </a:cubicBezTo>
                      <a:cubicBezTo>
                        <a:pt x="2599022" y="247105"/>
                        <a:pt x="1973399" y="-51783"/>
                        <a:pt x="1545622" y="7609"/>
                      </a:cubicBezTo>
                      <a:cubicBezTo>
                        <a:pt x="1165821" y="60059"/>
                        <a:pt x="851352" y="508970"/>
                        <a:pt x="599436" y="808708"/>
                      </a:cubicBezTo>
                      <a:cubicBezTo>
                        <a:pt x="311192" y="1151639"/>
                        <a:pt x="-52025" y="1461712"/>
                        <a:pt x="6210" y="1888949"/>
                      </a:cubicBezTo>
                      <a:cubicBezTo>
                        <a:pt x="57888" y="2268441"/>
                        <a:pt x="433139" y="2632970"/>
                        <a:pt x="732182" y="288557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63">
                  <a:extLst>
                    <a:ext uri="{FF2B5EF4-FFF2-40B4-BE49-F238E27FC236}">
                      <a16:creationId xmlns:a16="http://schemas.microsoft.com/office/drawing/2014/main" id="{035D2733-F450-3A30-B2DD-8EF721C16BE8}"/>
                    </a:ext>
                  </a:extLst>
                </p:cNvPr>
                <p:cNvSpPr/>
                <p:nvPr/>
              </p:nvSpPr>
              <p:spPr>
                <a:xfrm>
                  <a:off x="4223622" y="2666959"/>
                  <a:ext cx="3145783" cy="3406134"/>
                </a:xfrm>
                <a:custGeom>
                  <a:avLst/>
                  <a:gdLst>
                    <a:gd name="connsiteX0" fmla="*/ 703202 w 3145783"/>
                    <a:gd name="connsiteY0" fmla="*/ 2875858 h 3406134"/>
                    <a:gd name="connsiteX1" fmla="*/ 1910173 w 3145783"/>
                    <a:gd name="connsiteY1" fmla="*/ 3399820 h 3406134"/>
                    <a:gd name="connsiteX2" fmla="*/ 2875101 w 3145783"/>
                    <a:gd name="connsiteY2" fmla="*/ 2675082 h 3406134"/>
                    <a:gd name="connsiteX3" fmla="*/ 3122003 w 3145783"/>
                    <a:gd name="connsiteY3" fmla="*/ 1614047 h 3406134"/>
                    <a:gd name="connsiteX4" fmla="*/ 2888291 w 3145783"/>
                    <a:gd name="connsiteY4" fmla="*/ 438855 h 3406134"/>
                    <a:gd name="connsiteX5" fmla="*/ 1508312 w 3145783"/>
                    <a:gd name="connsiteY5" fmla="*/ 9612 h 3406134"/>
                    <a:gd name="connsiteX6" fmla="*/ 516541 w 3145783"/>
                    <a:gd name="connsiteY6" fmla="*/ 744146 h 3406134"/>
                    <a:gd name="connsiteX7" fmla="*/ 7234 w 3145783"/>
                    <a:gd name="connsiteY7" fmla="*/ 1838580 h 3406134"/>
                    <a:gd name="connsiteX8" fmla="*/ 703125 w 3145783"/>
                    <a:gd name="connsiteY8" fmla="*/ 2875858 h 3406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45783" h="3406134">
                      <a:moveTo>
                        <a:pt x="703202" y="2875858"/>
                      </a:moveTo>
                      <a:cubicBezTo>
                        <a:pt x="1038729" y="3149756"/>
                        <a:pt x="1491188" y="3453967"/>
                        <a:pt x="1910173" y="3399820"/>
                      </a:cubicBezTo>
                      <a:cubicBezTo>
                        <a:pt x="2307174" y="3348218"/>
                        <a:pt x="2620872" y="2987778"/>
                        <a:pt x="2875101" y="2675082"/>
                      </a:cubicBezTo>
                      <a:cubicBezTo>
                        <a:pt x="3149077" y="2338167"/>
                        <a:pt x="3178310" y="2033802"/>
                        <a:pt x="3122003" y="1614047"/>
                      </a:cubicBezTo>
                      <a:cubicBezTo>
                        <a:pt x="3068936" y="1218434"/>
                        <a:pt x="3200369" y="691464"/>
                        <a:pt x="2888291" y="438855"/>
                      </a:cubicBezTo>
                      <a:cubicBezTo>
                        <a:pt x="2549988" y="165034"/>
                        <a:pt x="1928530" y="-48546"/>
                        <a:pt x="1508312" y="9612"/>
                      </a:cubicBezTo>
                      <a:cubicBezTo>
                        <a:pt x="1115476" y="63605"/>
                        <a:pt x="767685" y="434304"/>
                        <a:pt x="516541" y="744146"/>
                      </a:cubicBezTo>
                      <a:cubicBezTo>
                        <a:pt x="242797" y="1081832"/>
                        <a:pt x="-49998" y="1418593"/>
                        <a:pt x="7234" y="1838580"/>
                      </a:cubicBezTo>
                      <a:cubicBezTo>
                        <a:pt x="60456" y="2230413"/>
                        <a:pt x="394749" y="2624098"/>
                        <a:pt x="703125" y="2875858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64">
                  <a:extLst>
                    <a:ext uri="{FF2B5EF4-FFF2-40B4-BE49-F238E27FC236}">
                      <a16:creationId xmlns:a16="http://schemas.microsoft.com/office/drawing/2014/main" id="{E3E95770-0564-4D65-D638-F1B2D570B0A6}"/>
                    </a:ext>
                  </a:extLst>
                </p:cNvPr>
                <p:cNvSpPr/>
                <p:nvPr/>
              </p:nvSpPr>
              <p:spPr>
                <a:xfrm>
                  <a:off x="4260986" y="2709255"/>
                  <a:ext cx="3135893" cy="3350272"/>
                </a:xfrm>
                <a:custGeom>
                  <a:avLst/>
                  <a:gdLst>
                    <a:gd name="connsiteX0" fmla="*/ 674554 w 3135893"/>
                    <a:gd name="connsiteY0" fmla="*/ 2867269 h 3350272"/>
                    <a:gd name="connsiteX1" fmla="*/ 1880214 w 3135893"/>
                    <a:gd name="connsiteY1" fmla="*/ 3343408 h 3350272"/>
                    <a:gd name="connsiteX2" fmla="*/ 2824779 w 3135893"/>
                    <a:gd name="connsiteY2" fmla="*/ 2590440 h 3350272"/>
                    <a:gd name="connsiteX3" fmla="*/ 3120352 w 3135893"/>
                    <a:gd name="connsiteY3" fmla="*/ 1572830 h 3350272"/>
                    <a:gd name="connsiteX4" fmla="*/ 2834498 w 3135893"/>
                    <a:gd name="connsiteY4" fmla="*/ 343337 h 3350272"/>
                    <a:gd name="connsiteX5" fmla="*/ 1471565 w 3135893"/>
                    <a:gd name="connsiteY5" fmla="*/ 12824 h 3350272"/>
                    <a:gd name="connsiteX6" fmla="*/ 434209 w 3135893"/>
                    <a:gd name="connsiteY6" fmla="*/ 680715 h 3350272"/>
                    <a:gd name="connsiteX7" fmla="*/ 8746 w 3135893"/>
                    <a:gd name="connsiteY7" fmla="*/ 1789341 h 3350272"/>
                    <a:gd name="connsiteX8" fmla="*/ 674631 w 3135893"/>
                    <a:gd name="connsiteY8" fmla="*/ 2867192 h 3350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5893" h="3350272">
                      <a:moveTo>
                        <a:pt x="674554" y="2867269"/>
                      </a:moveTo>
                      <a:cubicBezTo>
                        <a:pt x="1005144" y="3127900"/>
                        <a:pt x="1467477" y="3396938"/>
                        <a:pt x="1880214" y="3343408"/>
                      </a:cubicBezTo>
                      <a:cubicBezTo>
                        <a:pt x="2289402" y="3289956"/>
                        <a:pt x="2572016" y="2912777"/>
                        <a:pt x="2824779" y="2590440"/>
                      </a:cubicBezTo>
                      <a:cubicBezTo>
                        <a:pt x="3084794" y="2258847"/>
                        <a:pt x="3175656" y="1985567"/>
                        <a:pt x="3120352" y="1572830"/>
                      </a:cubicBezTo>
                      <a:cubicBezTo>
                        <a:pt x="3065587" y="1164336"/>
                        <a:pt x="3156758" y="594635"/>
                        <a:pt x="2834498" y="343337"/>
                      </a:cubicBezTo>
                      <a:cubicBezTo>
                        <a:pt x="2512238" y="92039"/>
                        <a:pt x="1884302" y="-44023"/>
                        <a:pt x="1471565" y="12824"/>
                      </a:cubicBezTo>
                      <a:cubicBezTo>
                        <a:pt x="1065694" y="68359"/>
                        <a:pt x="684273" y="360692"/>
                        <a:pt x="434209" y="680715"/>
                      </a:cubicBezTo>
                      <a:cubicBezTo>
                        <a:pt x="174658" y="1012848"/>
                        <a:pt x="-47330" y="1376605"/>
                        <a:pt x="8746" y="1789341"/>
                      </a:cubicBezTo>
                      <a:cubicBezTo>
                        <a:pt x="63510" y="2193593"/>
                        <a:pt x="356691" y="2616588"/>
                        <a:pt x="674631" y="2867192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65">
                  <a:extLst>
                    <a:ext uri="{FF2B5EF4-FFF2-40B4-BE49-F238E27FC236}">
                      <a16:creationId xmlns:a16="http://schemas.microsoft.com/office/drawing/2014/main" id="{E46EE7E6-FAB2-6915-B886-B2790466D48D}"/>
                    </a:ext>
                  </a:extLst>
                </p:cNvPr>
                <p:cNvSpPr/>
                <p:nvPr/>
              </p:nvSpPr>
              <p:spPr>
                <a:xfrm>
                  <a:off x="4297185" y="2745782"/>
                  <a:ext cx="3130741" cy="3300265"/>
                </a:xfrm>
                <a:custGeom>
                  <a:avLst/>
                  <a:gdLst>
                    <a:gd name="connsiteX0" fmla="*/ 647071 w 3130741"/>
                    <a:gd name="connsiteY0" fmla="*/ 2864372 h 3300265"/>
                    <a:gd name="connsiteX1" fmla="*/ 1851342 w 3130741"/>
                    <a:gd name="connsiteY1" fmla="*/ 3292689 h 3300265"/>
                    <a:gd name="connsiteX2" fmla="*/ 2775545 w 3130741"/>
                    <a:gd name="connsiteY2" fmla="*/ 2511491 h 3300265"/>
                    <a:gd name="connsiteX3" fmla="*/ 3119711 w 3130741"/>
                    <a:gd name="connsiteY3" fmla="*/ 1537229 h 3300265"/>
                    <a:gd name="connsiteX4" fmla="*/ 2781639 w 3130741"/>
                    <a:gd name="connsiteY4" fmla="*/ 253435 h 3300265"/>
                    <a:gd name="connsiteX5" fmla="*/ 1435829 w 3130741"/>
                    <a:gd name="connsiteY5" fmla="*/ 21729 h 3300265"/>
                    <a:gd name="connsiteX6" fmla="*/ 352887 w 3130741"/>
                    <a:gd name="connsiteY6" fmla="*/ 622977 h 3300265"/>
                    <a:gd name="connsiteX7" fmla="*/ 11267 w 3130741"/>
                    <a:gd name="connsiteY7" fmla="*/ 1745873 h 3300265"/>
                    <a:gd name="connsiteX8" fmla="*/ 647071 w 3130741"/>
                    <a:gd name="connsiteY8" fmla="*/ 2864295 h 3300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0741" h="3300265">
                      <a:moveTo>
                        <a:pt x="647071" y="2864372"/>
                      </a:moveTo>
                      <a:cubicBezTo>
                        <a:pt x="972571" y="3111968"/>
                        <a:pt x="1444853" y="3345679"/>
                        <a:pt x="1851342" y="3292689"/>
                      </a:cubicBezTo>
                      <a:cubicBezTo>
                        <a:pt x="2272795" y="3237385"/>
                        <a:pt x="2524556" y="2843624"/>
                        <a:pt x="2775545" y="2511491"/>
                      </a:cubicBezTo>
                      <a:cubicBezTo>
                        <a:pt x="3021907" y="2185529"/>
                        <a:pt x="3174166" y="1943024"/>
                        <a:pt x="3119711" y="1537229"/>
                      </a:cubicBezTo>
                      <a:cubicBezTo>
                        <a:pt x="3063172" y="1115777"/>
                        <a:pt x="3114388" y="503190"/>
                        <a:pt x="2781639" y="253435"/>
                      </a:cubicBezTo>
                      <a:cubicBezTo>
                        <a:pt x="2455059" y="8308"/>
                        <a:pt x="1841007" y="-33884"/>
                        <a:pt x="1435829" y="21729"/>
                      </a:cubicBezTo>
                      <a:cubicBezTo>
                        <a:pt x="1016845" y="78884"/>
                        <a:pt x="601640" y="292464"/>
                        <a:pt x="352887" y="622977"/>
                      </a:cubicBezTo>
                      <a:cubicBezTo>
                        <a:pt x="107297" y="949325"/>
                        <a:pt x="-43651" y="1340387"/>
                        <a:pt x="11267" y="1745873"/>
                      </a:cubicBezTo>
                      <a:cubicBezTo>
                        <a:pt x="67574" y="2162466"/>
                        <a:pt x="319412" y="2615080"/>
                        <a:pt x="647071" y="2864295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66">
                  <a:extLst>
                    <a:ext uri="{FF2B5EF4-FFF2-40B4-BE49-F238E27FC236}">
                      <a16:creationId xmlns:a16="http://schemas.microsoft.com/office/drawing/2014/main" id="{548F379D-9290-F31F-B290-8E44F42B5E6B}"/>
                    </a:ext>
                  </a:extLst>
                </p:cNvPr>
                <p:cNvSpPr/>
                <p:nvPr/>
              </p:nvSpPr>
              <p:spPr>
                <a:xfrm>
                  <a:off x="4331073" y="2769810"/>
                  <a:ext cx="3129679" cy="3263042"/>
                </a:xfrm>
                <a:custGeom>
                  <a:avLst/>
                  <a:gdLst>
                    <a:gd name="connsiteX0" fmla="*/ 621899 w 3129679"/>
                    <a:gd name="connsiteY0" fmla="*/ 2874051 h 3263042"/>
                    <a:gd name="connsiteX1" fmla="*/ 1824782 w 3129679"/>
                    <a:gd name="connsiteY1" fmla="*/ 3254546 h 3263042"/>
                    <a:gd name="connsiteX2" fmla="*/ 2728544 w 3129679"/>
                    <a:gd name="connsiteY2" fmla="*/ 2445116 h 3263042"/>
                    <a:gd name="connsiteX3" fmla="*/ 3121380 w 3129679"/>
                    <a:gd name="connsiteY3" fmla="*/ 1514281 h 3263042"/>
                    <a:gd name="connsiteX4" fmla="*/ 2731090 w 3129679"/>
                    <a:gd name="connsiteY4" fmla="*/ 176262 h 3263042"/>
                    <a:gd name="connsiteX5" fmla="*/ 1402404 w 3129679"/>
                    <a:gd name="connsiteY5" fmla="*/ 43363 h 3263042"/>
                    <a:gd name="connsiteX6" fmla="*/ 273877 w 3129679"/>
                    <a:gd name="connsiteY6" fmla="*/ 578045 h 3263042"/>
                    <a:gd name="connsiteX7" fmla="*/ 16177 w 3129679"/>
                    <a:gd name="connsiteY7" fmla="*/ 1715134 h 3263042"/>
                    <a:gd name="connsiteX8" fmla="*/ 621899 w 3129679"/>
                    <a:gd name="connsiteY8" fmla="*/ 2874205 h 3263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29679" h="3263042">
                      <a:moveTo>
                        <a:pt x="621899" y="2874051"/>
                      </a:moveTo>
                      <a:cubicBezTo>
                        <a:pt x="941999" y="3108842"/>
                        <a:pt x="1424618" y="3306996"/>
                        <a:pt x="1824782" y="3254546"/>
                      </a:cubicBezTo>
                      <a:cubicBezTo>
                        <a:pt x="2258421" y="3197313"/>
                        <a:pt x="2479637" y="2787277"/>
                        <a:pt x="2728544" y="2445116"/>
                      </a:cubicBezTo>
                      <a:cubicBezTo>
                        <a:pt x="2961485" y="2124939"/>
                        <a:pt x="3174833" y="1913056"/>
                        <a:pt x="3121380" y="1514281"/>
                      </a:cubicBezTo>
                      <a:cubicBezTo>
                        <a:pt x="3063145" y="1079947"/>
                        <a:pt x="3074561" y="424089"/>
                        <a:pt x="2731090" y="176262"/>
                      </a:cubicBezTo>
                      <a:cubicBezTo>
                        <a:pt x="2410681" y="-54982"/>
                        <a:pt x="1800022" y="-10939"/>
                        <a:pt x="1402404" y="43363"/>
                      </a:cubicBezTo>
                      <a:cubicBezTo>
                        <a:pt x="970384" y="102060"/>
                        <a:pt x="521009" y="236734"/>
                        <a:pt x="273877" y="578045"/>
                      </a:cubicBezTo>
                      <a:cubicBezTo>
                        <a:pt x="41862" y="898377"/>
                        <a:pt x="-37739" y="1316898"/>
                        <a:pt x="16177" y="1715134"/>
                      </a:cubicBezTo>
                      <a:cubicBezTo>
                        <a:pt x="74026" y="2144068"/>
                        <a:pt x="284289" y="2626532"/>
                        <a:pt x="621899" y="2874205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: Shape 67">
                  <a:extLst>
                    <a:ext uri="{FF2B5EF4-FFF2-40B4-BE49-F238E27FC236}">
                      <a16:creationId xmlns:a16="http://schemas.microsoft.com/office/drawing/2014/main" id="{449B3F68-38BB-85BB-4B49-2A50EC971EEE}"/>
                    </a:ext>
                  </a:extLst>
                </p:cNvPr>
                <p:cNvSpPr/>
                <p:nvPr/>
              </p:nvSpPr>
              <p:spPr>
                <a:xfrm>
                  <a:off x="4358871" y="2771233"/>
                  <a:ext cx="3135688" cy="3248662"/>
                </a:xfrm>
                <a:custGeom>
                  <a:avLst/>
                  <a:gdLst>
                    <a:gd name="connsiteX0" fmla="*/ 602817 w 3135688"/>
                    <a:gd name="connsiteY0" fmla="*/ 2906335 h 3248662"/>
                    <a:gd name="connsiteX1" fmla="*/ 1804311 w 3135688"/>
                    <a:gd name="connsiteY1" fmla="*/ 3238930 h 3248662"/>
                    <a:gd name="connsiteX2" fmla="*/ 2687711 w 3135688"/>
                    <a:gd name="connsiteY2" fmla="*/ 2401271 h 3248662"/>
                    <a:gd name="connsiteX3" fmla="*/ 3129140 w 3135688"/>
                    <a:gd name="connsiteY3" fmla="*/ 1513860 h 3248662"/>
                    <a:gd name="connsiteX4" fmla="*/ 2686631 w 3135688"/>
                    <a:gd name="connsiteY4" fmla="*/ 121540 h 3248662"/>
                    <a:gd name="connsiteX5" fmla="*/ 1375068 w 3135688"/>
                    <a:gd name="connsiteY5" fmla="*/ 87448 h 3248662"/>
                    <a:gd name="connsiteX6" fmla="*/ 200956 w 3135688"/>
                    <a:gd name="connsiteY6" fmla="*/ 555488 h 3248662"/>
                    <a:gd name="connsiteX7" fmla="*/ 27099 w 3135688"/>
                    <a:gd name="connsiteY7" fmla="*/ 1706769 h 3248662"/>
                    <a:gd name="connsiteX8" fmla="*/ 602817 w 3135688"/>
                    <a:gd name="connsiteY8" fmla="*/ 2906412 h 324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5688" h="3248662">
                      <a:moveTo>
                        <a:pt x="602817" y="2906335"/>
                      </a:moveTo>
                      <a:cubicBezTo>
                        <a:pt x="917441" y="3128631"/>
                        <a:pt x="1410472" y="3290840"/>
                        <a:pt x="1804311" y="3238930"/>
                      </a:cubicBezTo>
                      <a:cubicBezTo>
                        <a:pt x="2250214" y="3179847"/>
                        <a:pt x="2441195" y="2753612"/>
                        <a:pt x="2687711" y="2401271"/>
                      </a:cubicBezTo>
                      <a:cubicBezTo>
                        <a:pt x="2907538" y="2087032"/>
                        <a:pt x="3181668" y="1905617"/>
                        <a:pt x="3129140" y="1513860"/>
                      </a:cubicBezTo>
                      <a:cubicBezTo>
                        <a:pt x="3069209" y="1066646"/>
                        <a:pt x="3040978" y="367208"/>
                        <a:pt x="2686631" y="121540"/>
                      </a:cubicBezTo>
                      <a:cubicBezTo>
                        <a:pt x="2372624" y="-96128"/>
                        <a:pt x="1765128" y="34381"/>
                        <a:pt x="1375068" y="87448"/>
                      </a:cubicBezTo>
                      <a:cubicBezTo>
                        <a:pt x="930013" y="147688"/>
                        <a:pt x="446083" y="203301"/>
                        <a:pt x="200956" y="555488"/>
                      </a:cubicBezTo>
                      <a:cubicBezTo>
                        <a:pt x="-17715" y="869649"/>
                        <a:pt x="-25660" y="1315784"/>
                        <a:pt x="27099" y="1706769"/>
                      </a:cubicBezTo>
                      <a:cubicBezTo>
                        <a:pt x="86568" y="2148122"/>
                        <a:pt x="255026" y="2660667"/>
                        <a:pt x="602817" y="2906412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68">
                  <a:extLst>
                    <a:ext uri="{FF2B5EF4-FFF2-40B4-BE49-F238E27FC236}">
                      <a16:creationId xmlns:a16="http://schemas.microsoft.com/office/drawing/2014/main" id="{6312B8C7-1DBA-1DDF-C986-077EA2E51128}"/>
                    </a:ext>
                  </a:extLst>
                </p:cNvPr>
                <p:cNvSpPr/>
                <p:nvPr/>
              </p:nvSpPr>
              <p:spPr>
                <a:xfrm>
                  <a:off x="4372952" y="2753381"/>
                  <a:ext cx="3156027" cy="3254119"/>
                </a:xfrm>
                <a:custGeom>
                  <a:avLst/>
                  <a:gdLst>
                    <a:gd name="connsiteX0" fmla="*/ 597452 w 3156027"/>
                    <a:gd name="connsiteY0" fmla="*/ 2957894 h 3254119"/>
                    <a:gd name="connsiteX1" fmla="*/ 1797558 w 3156027"/>
                    <a:gd name="connsiteY1" fmla="*/ 3242667 h 3254119"/>
                    <a:gd name="connsiteX2" fmla="*/ 2660594 w 3156027"/>
                    <a:gd name="connsiteY2" fmla="*/ 2376700 h 3254119"/>
                    <a:gd name="connsiteX3" fmla="*/ 3150695 w 3156027"/>
                    <a:gd name="connsiteY3" fmla="*/ 1532638 h 3254119"/>
                    <a:gd name="connsiteX4" fmla="*/ 2655966 w 3156027"/>
                    <a:gd name="connsiteY4" fmla="*/ 86017 h 3254119"/>
                    <a:gd name="connsiteX5" fmla="*/ 1361450 w 3156027"/>
                    <a:gd name="connsiteY5" fmla="*/ 150654 h 3254119"/>
                    <a:gd name="connsiteX6" fmla="*/ 141752 w 3156027"/>
                    <a:gd name="connsiteY6" fmla="*/ 552129 h 3254119"/>
                    <a:gd name="connsiteX7" fmla="*/ 51738 w 3156027"/>
                    <a:gd name="connsiteY7" fmla="*/ 1717602 h 3254119"/>
                    <a:gd name="connsiteX8" fmla="*/ 597374 w 3156027"/>
                    <a:gd name="connsiteY8" fmla="*/ 2957816 h 3254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56027" h="3254119">
                      <a:moveTo>
                        <a:pt x="597452" y="2957894"/>
                      </a:moveTo>
                      <a:cubicBezTo>
                        <a:pt x="906445" y="3167925"/>
                        <a:pt x="1410044" y="3294037"/>
                        <a:pt x="1797558" y="3242667"/>
                      </a:cubicBezTo>
                      <a:cubicBezTo>
                        <a:pt x="2255648" y="3181732"/>
                        <a:pt x="2416778" y="2739608"/>
                        <a:pt x="2660594" y="2376700"/>
                      </a:cubicBezTo>
                      <a:cubicBezTo>
                        <a:pt x="2867541" y="2068555"/>
                        <a:pt x="3202297" y="1917452"/>
                        <a:pt x="3150695" y="1532638"/>
                      </a:cubicBezTo>
                      <a:cubicBezTo>
                        <a:pt x="3088989" y="1072542"/>
                        <a:pt x="3021574" y="329061"/>
                        <a:pt x="2655966" y="86017"/>
                      </a:cubicBezTo>
                      <a:cubicBezTo>
                        <a:pt x="2348516" y="-118385"/>
                        <a:pt x="1744028" y="98898"/>
                        <a:pt x="1361450" y="150654"/>
                      </a:cubicBezTo>
                      <a:cubicBezTo>
                        <a:pt x="903359" y="212437"/>
                        <a:pt x="384566" y="188680"/>
                        <a:pt x="141752" y="552129"/>
                      </a:cubicBezTo>
                      <a:cubicBezTo>
                        <a:pt x="-63883" y="859965"/>
                        <a:pt x="60" y="1333867"/>
                        <a:pt x="51738" y="1717602"/>
                      </a:cubicBezTo>
                      <a:cubicBezTo>
                        <a:pt x="112750" y="2171296"/>
                        <a:pt x="239248" y="2714386"/>
                        <a:pt x="597374" y="295781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69">
                  <a:extLst>
                    <a:ext uri="{FF2B5EF4-FFF2-40B4-BE49-F238E27FC236}">
                      <a16:creationId xmlns:a16="http://schemas.microsoft.com/office/drawing/2014/main" id="{818B8D48-AB3E-9338-F8F3-EB4D433B099F}"/>
                    </a:ext>
                  </a:extLst>
                </p:cNvPr>
                <p:cNvSpPr/>
                <p:nvPr/>
              </p:nvSpPr>
              <p:spPr>
                <a:xfrm>
                  <a:off x="4369454" y="2723578"/>
                  <a:ext cx="3194199" cy="3272228"/>
                </a:xfrm>
                <a:custGeom>
                  <a:avLst/>
                  <a:gdLst>
                    <a:gd name="connsiteX0" fmla="*/ 609666 w 3194199"/>
                    <a:gd name="connsiteY0" fmla="*/ 3021327 h 3272228"/>
                    <a:gd name="connsiteX1" fmla="*/ 1808461 w 3194199"/>
                    <a:gd name="connsiteY1" fmla="*/ 3258278 h 3272228"/>
                    <a:gd name="connsiteX2" fmla="*/ 2651057 w 3194199"/>
                    <a:gd name="connsiteY2" fmla="*/ 2364080 h 3272228"/>
                    <a:gd name="connsiteX3" fmla="*/ 3189751 w 3194199"/>
                    <a:gd name="connsiteY3" fmla="*/ 1563444 h 3272228"/>
                    <a:gd name="connsiteX4" fmla="*/ 2642804 w 3194199"/>
                    <a:gd name="connsiteY4" fmla="*/ 62522 h 3272228"/>
                    <a:gd name="connsiteX5" fmla="*/ 1365411 w 3194199"/>
                    <a:gd name="connsiteY5" fmla="*/ 225965 h 3272228"/>
                    <a:gd name="connsiteX6" fmla="*/ 100128 w 3194199"/>
                    <a:gd name="connsiteY6" fmla="*/ 560798 h 3272228"/>
                    <a:gd name="connsiteX7" fmla="*/ 94034 w 3194199"/>
                    <a:gd name="connsiteY7" fmla="*/ 1740540 h 3272228"/>
                    <a:gd name="connsiteX8" fmla="*/ 609589 w 3194199"/>
                    <a:gd name="connsiteY8" fmla="*/ 3021327 h 3272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4199" h="3272228">
                      <a:moveTo>
                        <a:pt x="609666" y="3021327"/>
                      </a:moveTo>
                      <a:cubicBezTo>
                        <a:pt x="912874" y="3219326"/>
                        <a:pt x="1427194" y="3309031"/>
                        <a:pt x="1808461" y="3258278"/>
                      </a:cubicBezTo>
                      <a:cubicBezTo>
                        <a:pt x="2278815" y="3195492"/>
                        <a:pt x="2410481" y="2737710"/>
                        <a:pt x="2651057" y="2364080"/>
                      </a:cubicBezTo>
                      <a:cubicBezTo>
                        <a:pt x="2845431" y="2062183"/>
                        <a:pt x="3240427" y="1941240"/>
                        <a:pt x="3189751" y="1563444"/>
                      </a:cubicBezTo>
                      <a:cubicBezTo>
                        <a:pt x="3126348" y="1090390"/>
                        <a:pt x="3019828" y="302481"/>
                        <a:pt x="2642804" y="62522"/>
                      </a:cubicBezTo>
                      <a:cubicBezTo>
                        <a:pt x="2342064" y="-128844"/>
                        <a:pt x="1740430" y="175444"/>
                        <a:pt x="1365411" y="225965"/>
                      </a:cubicBezTo>
                      <a:cubicBezTo>
                        <a:pt x="894285" y="289291"/>
                        <a:pt x="340087" y="185934"/>
                        <a:pt x="100128" y="560798"/>
                      </a:cubicBezTo>
                      <a:cubicBezTo>
                        <a:pt x="-92781" y="862155"/>
                        <a:pt x="43435" y="1364056"/>
                        <a:pt x="94034" y="1740540"/>
                      </a:cubicBezTo>
                      <a:cubicBezTo>
                        <a:pt x="156589" y="2206653"/>
                        <a:pt x="240972" y="2780596"/>
                        <a:pt x="609589" y="3021327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70">
                  <a:extLst>
                    <a:ext uri="{FF2B5EF4-FFF2-40B4-BE49-F238E27FC236}">
                      <a16:creationId xmlns:a16="http://schemas.microsoft.com/office/drawing/2014/main" id="{4B6F7C0C-2F3B-0066-41AC-62C42F688D5C}"/>
                    </a:ext>
                  </a:extLst>
                </p:cNvPr>
                <p:cNvSpPr/>
                <p:nvPr/>
              </p:nvSpPr>
              <p:spPr>
                <a:xfrm>
                  <a:off x="4352455" y="2686397"/>
                  <a:ext cx="3246150" cy="3299210"/>
                </a:xfrm>
                <a:custGeom>
                  <a:avLst/>
                  <a:gdLst>
                    <a:gd name="connsiteX0" fmla="*/ 1832787 w 3246150"/>
                    <a:gd name="connsiteY0" fmla="*/ 3281344 h 3299210"/>
                    <a:gd name="connsiteX1" fmla="*/ 2655021 w 3246150"/>
                    <a:gd name="connsiteY1" fmla="*/ 2358915 h 3299210"/>
                    <a:gd name="connsiteX2" fmla="*/ 3242385 w 3246150"/>
                    <a:gd name="connsiteY2" fmla="*/ 1601628 h 3299210"/>
                    <a:gd name="connsiteX3" fmla="*/ 2643296 w 3246150"/>
                    <a:gd name="connsiteY3" fmla="*/ 46404 h 3299210"/>
                    <a:gd name="connsiteX4" fmla="*/ 1383027 w 3246150"/>
                    <a:gd name="connsiteY4" fmla="*/ 308655 h 3299210"/>
                    <a:gd name="connsiteX5" fmla="*/ 72158 w 3246150"/>
                    <a:gd name="connsiteY5" fmla="*/ 576844 h 3299210"/>
                    <a:gd name="connsiteX6" fmla="*/ 149908 w 3246150"/>
                    <a:gd name="connsiteY6" fmla="*/ 1770779 h 3299210"/>
                    <a:gd name="connsiteX7" fmla="*/ 635458 w 3246150"/>
                    <a:gd name="connsiteY7" fmla="*/ 3092214 h 3299210"/>
                    <a:gd name="connsiteX8" fmla="*/ 1832864 w 3246150"/>
                    <a:gd name="connsiteY8" fmla="*/ 3281266 h 3299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46150" h="3299210">
                      <a:moveTo>
                        <a:pt x="1832787" y="3281344"/>
                      </a:moveTo>
                      <a:cubicBezTo>
                        <a:pt x="2315329" y="3216707"/>
                        <a:pt x="2418069" y="2743421"/>
                        <a:pt x="2655021" y="2358915"/>
                      </a:cubicBezTo>
                      <a:cubicBezTo>
                        <a:pt x="2837131" y="2063420"/>
                        <a:pt x="3292059" y="1972558"/>
                        <a:pt x="3242385" y="1601628"/>
                      </a:cubicBezTo>
                      <a:cubicBezTo>
                        <a:pt x="3177285" y="1115693"/>
                        <a:pt x="3031967" y="282661"/>
                        <a:pt x="2643296" y="46404"/>
                      </a:cubicBezTo>
                      <a:cubicBezTo>
                        <a:pt x="2349344" y="-132312"/>
                        <a:pt x="1750487" y="259367"/>
                        <a:pt x="1383027" y="308655"/>
                      </a:cubicBezTo>
                      <a:cubicBezTo>
                        <a:pt x="898866" y="373523"/>
                        <a:pt x="308801" y="190333"/>
                        <a:pt x="72158" y="576844"/>
                      </a:cubicBezTo>
                      <a:cubicBezTo>
                        <a:pt x="-108255" y="871568"/>
                        <a:pt x="100466" y="1401546"/>
                        <a:pt x="149908" y="1770779"/>
                      </a:cubicBezTo>
                      <a:cubicBezTo>
                        <a:pt x="214005" y="2249233"/>
                        <a:pt x="255965" y="2854492"/>
                        <a:pt x="635458" y="3092214"/>
                      </a:cubicBezTo>
                      <a:cubicBezTo>
                        <a:pt x="932804" y="3278490"/>
                        <a:pt x="1457845" y="3331557"/>
                        <a:pt x="1832864" y="328126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" name="Graphic 5">
                <a:extLst>
                  <a:ext uri="{FF2B5EF4-FFF2-40B4-BE49-F238E27FC236}">
                    <a16:creationId xmlns:a16="http://schemas.microsoft.com/office/drawing/2014/main" id="{81EB3646-7BF6-8E92-84DE-CD5D94B526CB}"/>
                  </a:ext>
                </a:extLst>
              </p:cNvPr>
              <p:cNvGrpSpPr/>
              <p:nvPr/>
            </p:nvGrpSpPr>
            <p:grpSpPr>
              <a:xfrm rot="180525">
                <a:off x="-597052" y="441140"/>
                <a:ext cx="6472770" cy="6313557"/>
                <a:chOff x="4270587" y="2574268"/>
                <a:chExt cx="3544376" cy="3457192"/>
              </a:xfrm>
              <a:noFill/>
            </p:grpSpPr>
            <p:sp>
              <p:nvSpPr>
                <p:cNvPr id="34" name="Freeform: Shape 47">
                  <a:extLst>
                    <a:ext uri="{FF2B5EF4-FFF2-40B4-BE49-F238E27FC236}">
                      <a16:creationId xmlns:a16="http://schemas.microsoft.com/office/drawing/2014/main" id="{01FBE6E3-1BA2-FD29-8D15-22E4397D5656}"/>
                    </a:ext>
                  </a:extLst>
                </p:cNvPr>
                <p:cNvSpPr/>
                <p:nvPr/>
              </p:nvSpPr>
              <p:spPr>
                <a:xfrm>
                  <a:off x="4270587" y="2606803"/>
                  <a:ext cx="3544376" cy="3424657"/>
                </a:xfrm>
                <a:custGeom>
                  <a:avLst/>
                  <a:gdLst>
                    <a:gd name="connsiteX0" fmla="*/ 3338832 w 3544376"/>
                    <a:gd name="connsiteY0" fmla="*/ 932573 h 3424657"/>
                    <a:gd name="connsiteX1" fmla="*/ 2419102 w 3544376"/>
                    <a:gd name="connsiteY1" fmla="*/ 117205 h 3424657"/>
                    <a:gd name="connsiteX2" fmla="*/ 1318575 w 3544376"/>
                    <a:gd name="connsiteY2" fmla="*/ 80027 h 3424657"/>
                    <a:gd name="connsiteX3" fmla="*/ 8709 w 3544376"/>
                    <a:gd name="connsiteY3" fmla="*/ 1110518 h 3424657"/>
                    <a:gd name="connsiteX4" fmla="*/ 630398 w 3544376"/>
                    <a:gd name="connsiteY4" fmla="*/ 2237733 h 3424657"/>
                    <a:gd name="connsiteX5" fmla="*/ 1272758 w 3544376"/>
                    <a:gd name="connsiteY5" fmla="*/ 3411536 h 3424657"/>
                    <a:gd name="connsiteX6" fmla="*/ 2390872 w 3544376"/>
                    <a:gd name="connsiteY6" fmla="*/ 2985687 h 3424657"/>
                    <a:gd name="connsiteX7" fmla="*/ 3510760 w 3544376"/>
                    <a:gd name="connsiteY7" fmla="*/ 2132601 h 3424657"/>
                    <a:gd name="connsiteX8" fmla="*/ 3338908 w 3544376"/>
                    <a:gd name="connsiteY8" fmla="*/ 932650 h 342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4376" h="3424657">
                      <a:moveTo>
                        <a:pt x="3338832" y="932573"/>
                      </a:moveTo>
                      <a:cubicBezTo>
                        <a:pt x="3134970" y="490449"/>
                        <a:pt x="2856290" y="230435"/>
                        <a:pt x="2419102" y="117205"/>
                      </a:cubicBezTo>
                      <a:cubicBezTo>
                        <a:pt x="2083036" y="30199"/>
                        <a:pt x="1658344" y="-76630"/>
                        <a:pt x="1318575" y="80027"/>
                      </a:cubicBezTo>
                      <a:cubicBezTo>
                        <a:pt x="873365" y="285354"/>
                        <a:pt x="120088" y="669551"/>
                        <a:pt x="8709" y="1110518"/>
                      </a:cubicBezTo>
                      <a:cubicBezTo>
                        <a:pt x="-75520" y="1444039"/>
                        <a:pt x="475130" y="1900972"/>
                        <a:pt x="630398" y="2237733"/>
                      </a:cubicBezTo>
                      <a:cubicBezTo>
                        <a:pt x="834953" y="2681323"/>
                        <a:pt x="833642" y="3299231"/>
                        <a:pt x="1272758" y="3411536"/>
                      </a:cubicBezTo>
                      <a:cubicBezTo>
                        <a:pt x="1607591" y="3497153"/>
                        <a:pt x="2052568" y="3141650"/>
                        <a:pt x="2390872" y="2985687"/>
                      </a:cubicBezTo>
                      <a:cubicBezTo>
                        <a:pt x="2829217" y="2783523"/>
                        <a:pt x="3395293" y="2565161"/>
                        <a:pt x="3510760" y="2132601"/>
                      </a:cubicBezTo>
                      <a:cubicBezTo>
                        <a:pt x="3601236" y="1793527"/>
                        <a:pt x="3497339" y="1276198"/>
                        <a:pt x="3338908" y="93265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: Shape 48">
                  <a:extLst>
                    <a:ext uri="{FF2B5EF4-FFF2-40B4-BE49-F238E27FC236}">
                      <a16:creationId xmlns:a16="http://schemas.microsoft.com/office/drawing/2014/main" id="{2D0F6818-1D4F-BE55-FF43-79FC51836AAF}"/>
                    </a:ext>
                  </a:extLst>
                </p:cNvPr>
                <p:cNvSpPr/>
                <p:nvPr/>
              </p:nvSpPr>
              <p:spPr>
                <a:xfrm>
                  <a:off x="4311149" y="2610445"/>
                  <a:ext cx="3481515" cy="3380560"/>
                </a:xfrm>
                <a:custGeom>
                  <a:avLst/>
                  <a:gdLst>
                    <a:gd name="connsiteX0" fmla="*/ 2384788 w 3481515"/>
                    <a:gd name="connsiteY0" fmla="*/ 2986674 h 3380560"/>
                    <a:gd name="connsiteX1" fmla="*/ 3435796 w 3481515"/>
                    <a:gd name="connsiteY1" fmla="*/ 2123946 h 3380560"/>
                    <a:gd name="connsiteX2" fmla="*/ 3309068 w 3481515"/>
                    <a:gd name="connsiteY2" fmla="*/ 911268 h 3380560"/>
                    <a:gd name="connsiteX3" fmla="*/ 2359797 w 3481515"/>
                    <a:gd name="connsiteY3" fmla="*/ 156988 h 3380560"/>
                    <a:gd name="connsiteX4" fmla="*/ 1222399 w 3481515"/>
                    <a:gd name="connsiteY4" fmla="*/ 71757 h 3380560"/>
                    <a:gd name="connsiteX5" fmla="*/ 10492 w 3481515"/>
                    <a:gd name="connsiteY5" fmla="*/ 1123691 h 3380560"/>
                    <a:gd name="connsiteX6" fmla="*/ 573097 w 3481515"/>
                    <a:gd name="connsiteY6" fmla="*/ 2302662 h 3380560"/>
                    <a:gd name="connsiteX7" fmla="*/ 1256646 w 3481515"/>
                    <a:gd name="connsiteY7" fmla="*/ 3364546 h 3380560"/>
                    <a:gd name="connsiteX8" fmla="*/ 2384788 w 3481515"/>
                    <a:gd name="connsiteY8" fmla="*/ 2986674 h 3380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81515" h="3380560">
                      <a:moveTo>
                        <a:pt x="2384788" y="2986674"/>
                      </a:moveTo>
                      <a:cubicBezTo>
                        <a:pt x="2808400" y="2782658"/>
                        <a:pt x="3322257" y="2550489"/>
                        <a:pt x="3435796" y="2123946"/>
                      </a:cubicBezTo>
                      <a:cubicBezTo>
                        <a:pt x="3529127" y="1772916"/>
                        <a:pt x="3475983" y="1257439"/>
                        <a:pt x="3309068" y="911268"/>
                      </a:cubicBezTo>
                      <a:cubicBezTo>
                        <a:pt x="3103355" y="484725"/>
                        <a:pt x="2790197" y="268368"/>
                        <a:pt x="2359797" y="156988"/>
                      </a:cubicBezTo>
                      <a:cubicBezTo>
                        <a:pt x="2011157" y="66743"/>
                        <a:pt x="1565254" y="-93770"/>
                        <a:pt x="1222399" y="71757"/>
                      </a:cubicBezTo>
                      <a:cubicBezTo>
                        <a:pt x="793465" y="278935"/>
                        <a:pt x="120175" y="690129"/>
                        <a:pt x="10492" y="1123691"/>
                      </a:cubicBezTo>
                      <a:cubicBezTo>
                        <a:pt x="-77208" y="1469862"/>
                        <a:pt x="408959" y="1962662"/>
                        <a:pt x="573097" y="2302662"/>
                      </a:cubicBezTo>
                      <a:cubicBezTo>
                        <a:pt x="779581" y="2730362"/>
                        <a:pt x="824704" y="3254015"/>
                        <a:pt x="1256646" y="3364546"/>
                      </a:cubicBezTo>
                      <a:cubicBezTo>
                        <a:pt x="1603512" y="3453403"/>
                        <a:pt x="2043630" y="3150966"/>
                        <a:pt x="2384788" y="298667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49">
                  <a:extLst>
                    <a:ext uri="{FF2B5EF4-FFF2-40B4-BE49-F238E27FC236}">
                      <a16:creationId xmlns:a16="http://schemas.microsoft.com/office/drawing/2014/main" id="{BA032BAD-9FB5-A07D-C6B7-E0D90CBD2C30}"/>
                    </a:ext>
                  </a:extLst>
                </p:cNvPr>
                <p:cNvSpPr/>
                <p:nvPr/>
              </p:nvSpPr>
              <p:spPr>
                <a:xfrm>
                  <a:off x="4351228" y="2611075"/>
                  <a:ext cx="3424905" cy="3340311"/>
                </a:xfrm>
                <a:custGeom>
                  <a:avLst/>
                  <a:gdLst>
                    <a:gd name="connsiteX0" fmla="*/ 2379187 w 3424905"/>
                    <a:gd name="connsiteY0" fmla="*/ 2990672 h 3340311"/>
                    <a:gd name="connsiteX1" fmla="*/ 3361317 w 3424905"/>
                    <a:gd name="connsiteY1" fmla="*/ 2118303 h 3340311"/>
                    <a:gd name="connsiteX2" fmla="*/ 3279788 w 3424905"/>
                    <a:gd name="connsiteY2" fmla="*/ 892974 h 3340311"/>
                    <a:gd name="connsiteX3" fmla="*/ 2300975 w 3424905"/>
                    <a:gd name="connsiteY3" fmla="*/ 199707 h 3340311"/>
                    <a:gd name="connsiteX4" fmla="*/ 1126708 w 3424905"/>
                    <a:gd name="connsiteY4" fmla="*/ 66422 h 3340311"/>
                    <a:gd name="connsiteX5" fmla="*/ 12759 w 3424905"/>
                    <a:gd name="connsiteY5" fmla="*/ 1139722 h 3340311"/>
                    <a:gd name="connsiteX6" fmla="*/ 516204 w 3424905"/>
                    <a:gd name="connsiteY6" fmla="*/ 2370449 h 3340311"/>
                    <a:gd name="connsiteX7" fmla="*/ 1241019 w 3424905"/>
                    <a:gd name="connsiteY7" fmla="*/ 3320491 h 3340311"/>
                    <a:gd name="connsiteX8" fmla="*/ 2379265 w 3424905"/>
                    <a:gd name="connsiteY8" fmla="*/ 2990594 h 334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24905" h="3340311">
                      <a:moveTo>
                        <a:pt x="2379187" y="2990672"/>
                      </a:moveTo>
                      <a:cubicBezTo>
                        <a:pt x="2788222" y="2785113"/>
                        <a:pt x="3249628" y="2538829"/>
                        <a:pt x="3361317" y="2118303"/>
                      </a:cubicBezTo>
                      <a:cubicBezTo>
                        <a:pt x="3457501" y="1755239"/>
                        <a:pt x="3455341" y="1241614"/>
                        <a:pt x="3279788" y="892974"/>
                      </a:cubicBezTo>
                      <a:cubicBezTo>
                        <a:pt x="3072686" y="481781"/>
                        <a:pt x="2724587" y="309389"/>
                        <a:pt x="2300975" y="199707"/>
                      </a:cubicBezTo>
                      <a:cubicBezTo>
                        <a:pt x="1939763" y="106145"/>
                        <a:pt x="1472571" y="-108206"/>
                        <a:pt x="1126708" y="66422"/>
                      </a:cubicBezTo>
                      <a:cubicBezTo>
                        <a:pt x="713895" y="274988"/>
                        <a:pt x="120745" y="713641"/>
                        <a:pt x="12759" y="1139722"/>
                      </a:cubicBezTo>
                      <a:cubicBezTo>
                        <a:pt x="-78411" y="1498619"/>
                        <a:pt x="342964" y="2027286"/>
                        <a:pt x="516204" y="2370449"/>
                      </a:cubicBezTo>
                      <a:cubicBezTo>
                        <a:pt x="724076" y="2782414"/>
                        <a:pt x="816250" y="3211657"/>
                        <a:pt x="1241019" y="3320491"/>
                      </a:cubicBezTo>
                      <a:cubicBezTo>
                        <a:pt x="1599917" y="3412587"/>
                        <a:pt x="2035176" y="3163449"/>
                        <a:pt x="2379265" y="299059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50">
                  <a:extLst>
                    <a:ext uri="{FF2B5EF4-FFF2-40B4-BE49-F238E27FC236}">
                      <a16:creationId xmlns:a16="http://schemas.microsoft.com/office/drawing/2014/main" id="{5BD41F28-2AF6-4C68-EC26-9159B5FAF061}"/>
                    </a:ext>
                  </a:extLst>
                </p:cNvPr>
                <p:cNvSpPr/>
                <p:nvPr/>
              </p:nvSpPr>
              <p:spPr>
                <a:xfrm>
                  <a:off x="4390546" y="2609845"/>
                  <a:ext cx="3375801" cy="3303429"/>
                </a:xfrm>
                <a:custGeom>
                  <a:avLst/>
                  <a:gdLst>
                    <a:gd name="connsiteX0" fmla="*/ 2374347 w 3375801"/>
                    <a:gd name="connsiteY0" fmla="*/ 2996529 h 3303429"/>
                    <a:gd name="connsiteX1" fmla="*/ 3287597 w 3375801"/>
                    <a:gd name="connsiteY1" fmla="*/ 2114518 h 3303429"/>
                    <a:gd name="connsiteX2" fmla="*/ 3251191 w 3375801"/>
                    <a:gd name="connsiteY2" fmla="*/ 876541 h 3303429"/>
                    <a:gd name="connsiteX3" fmla="*/ 2242836 w 3375801"/>
                    <a:gd name="connsiteY3" fmla="*/ 244285 h 3303429"/>
                    <a:gd name="connsiteX4" fmla="*/ 1031700 w 3375801"/>
                    <a:gd name="connsiteY4" fmla="*/ 62946 h 3303429"/>
                    <a:gd name="connsiteX5" fmla="*/ 15710 w 3375801"/>
                    <a:gd name="connsiteY5" fmla="*/ 1157689 h 3303429"/>
                    <a:gd name="connsiteX6" fmla="*/ 459993 w 3375801"/>
                    <a:gd name="connsiteY6" fmla="*/ 2440249 h 3303429"/>
                    <a:gd name="connsiteX7" fmla="*/ 1226074 w 3375801"/>
                    <a:gd name="connsiteY7" fmla="*/ 3278449 h 3303429"/>
                    <a:gd name="connsiteX8" fmla="*/ 2374347 w 3375801"/>
                    <a:gd name="connsiteY8" fmla="*/ 2996529 h 330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75801" h="3303429">
                      <a:moveTo>
                        <a:pt x="2374347" y="2996529"/>
                      </a:moveTo>
                      <a:cubicBezTo>
                        <a:pt x="2768881" y="2789891"/>
                        <a:pt x="3177760" y="2529029"/>
                        <a:pt x="3287597" y="2114518"/>
                      </a:cubicBezTo>
                      <a:cubicBezTo>
                        <a:pt x="3386712" y="1739423"/>
                        <a:pt x="3435692" y="1227571"/>
                        <a:pt x="3251191" y="876541"/>
                      </a:cubicBezTo>
                      <a:cubicBezTo>
                        <a:pt x="3043087" y="480619"/>
                        <a:pt x="2659584" y="352193"/>
                        <a:pt x="2242836" y="244285"/>
                      </a:cubicBezTo>
                      <a:cubicBezTo>
                        <a:pt x="1869052" y="147483"/>
                        <a:pt x="1380494" y="-121092"/>
                        <a:pt x="1031700" y="62946"/>
                      </a:cubicBezTo>
                      <a:cubicBezTo>
                        <a:pt x="634776" y="272438"/>
                        <a:pt x="121999" y="739090"/>
                        <a:pt x="15710" y="1157689"/>
                      </a:cubicBezTo>
                      <a:cubicBezTo>
                        <a:pt x="-78932" y="1529236"/>
                        <a:pt x="277421" y="2093847"/>
                        <a:pt x="459993" y="2440249"/>
                      </a:cubicBezTo>
                      <a:cubicBezTo>
                        <a:pt x="668869" y="2836556"/>
                        <a:pt x="808402" y="3171312"/>
                        <a:pt x="1226074" y="3278449"/>
                      </a:cubicBezTo>
                      <a:cubicBezTo>
                        <a:pt x="1597005" y="3373785"/>
                        <a:pt x="2027559" y="3178176"/>
                        <a:pt x="2374347" y="299652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51">
                  <a:extLst>
                    <a:ext uri="{FF2B5EF4-FFF2-40B4-BE49-F238E27FC236}">
                      <a16:creationId xmlns:a16="http://schemas.microsoft.com/office/drawing/2014/main" id="{B33C0145-13D0-80C5-9887-23974A59C9E6}"/>
                    </a:ext>
                  </a:extLst>
                </p:cNvPr>
                <p:cNvSpPr/>
                <p:nvPr/>
              </p:nvSpPr>
              <p:spPr>
                <a:xfrm>
                  <a:off x="4428860" y="2607348"/>
                  <a:ext cx="3333638" cy="3269772"/>
                </a:xfrm>
                <a:custGeom>
                  <a:avLst/>
                  <a:gdLst>
                    <a:gd name="connsiteX0" fmla="*/ 2370512 w 3333638"/>
                    <a:gd name="connsiteY0" fmla="*/ 3003654 h 3269772"/>
                    <a:gd name="connsiteX1" fmla="*/ 3214806 w 3333638"/>
                    <a:gd name="connsiteY1" fmla="*/ 2112002 h 3269772"/>
                    <a:gd name="connsiteX2" fmla="*/ 3223522 w 3333638"/>
                    <a:gd name="connsiteY2" fmla="*/ 861297 h 3269772"/>
                    <a:gd name="connsiteX3" fmla="*/ 2185625 w 3333638"/>
                    <a:gd name="connsiteY3" fmla="*/ 290053 h 3269772"/>
                    <a:gd name="connsiteX4" fmla="*/ 937697 w 3333638"/>
                    <a:gd name="connsiteY4" fmla="*/ 60738 h 3269772"/>
                    <a:gd name="connsiteX5" fmla="*/ 19665 w 3333638"/>
                    <a:gd name="connsiteY5" fmla="*/ 1176924 h 3269772"/>
                    <a:gd name="connsiteX6" fmla="*/ 404865 w 3333638"/>
                    <a:gd name="connsiteY6" fmla="*/ 2511240 h 3269772"/>
                    <a:gd name="connsiteX7" fmla="*/ 1212212 w 3333638"/>
                    <a:gd name="connsiteY7" fmla="*/ 3237597 h 3269772"/>
                    <a:gd name="connsiteX8" fmla="*/ 2370512 w 3333638"/>
                    <a:gd name="connsiteY8" fmla="*/ 3003654 h 3269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33638" h="3269772">
                      <a:moveTo>
                        <a:pt x="2370512" y="3003654"/>
                      </a:moveTo>
                      <a:cubicBezTo>
                        <a:pt x="2750699" y="2796245"/>
                        <a:pt x="3106897" y="2520419"/>
                        <a:pt x="3214806" y="2112002"/>
                      </a:cubicBezTo>
                      <a:cubicBezTo>
                        <a:pt x="3316775" y="1724873"/>
                        <a:pt x="3417279" y="1214719"/>
                        <a:pt x="3223522" y="861297"/>
                      </a:cubicBezTo>
                      <a:cubicBezTo>
                        <a:pt x="3014800" y="480494"/>
                        <a:pt x="2595585" y="396265"/>
                        <a:pt x="2185625" y="290053"/>
                      </a:cubicBezTo>
                      <a:cubicBezTo>
                        <a:pt x="1799191" y="189935"/>
                        <a:pt x="1289268" y="-133019"/>
                        <a:pt x="937697" y="60738"/>
                      </a:cubicBezTo>
                      <a:cubicBezTo>
                        <a:pt x="556508" y="270770"/>
                        <a:pt x="124334" y="765730"/>
                        <a:pt x="19665" y="1176924"/>
                      </a:cubicBezTo>
                      <a:cubicBezTo>
                        <a:pt x="-78448" y="1561121"/>
                        <a:pt x="212651" y="2161829"/>
                        <a:pt x="404865" y="2511240"/>
                      </a:cubicBezTo>
                      <a:cubicBezTo>
                        <a:pt x="614357" y="2892120"/>
                        <a:pt x="801635" y="3132157"/>
                        <a:pt x="1212212" y="3237597"/>
                      </a:cubicBezTo>
                      <a:cubicBezTo>
                        <a:pt x="1595175" y="3336095"/>
                        <a:pt x="2021102" y="3194326"/>
                        <a:pt x="2370512" y="300365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: Shape 52">
                  <a:extLst>
                    <a:ext uri="{FF2B5EF4-FFF2-40B4-BE49-F238E27FC236}">
                      <a16:creationId xmlns:a16="http://schemas.microsoft.com/office/drawing/2014/main" id="{FD44D12E-F4F3-92E8-CB35-8059B55B4E4D}"/>
                    </a:ext>
                  </a:extLst>
                </p:cNvPr>
                <p:cNvSpPr/>
                <p:nvPr/>
              </p:nvSpPr>
              <p:spPr>
                <a:xfrm>
                  <a:off x="4465597" y="2604029"/>
                  <a:ext cx="3297610" cy="3240257"/>
                </a:xfrm>
                <a:custGeom>
                  <a:avLst/>
                  <a:gdLst>
                    <a:gd name="connsiteX0" fmla="*/ 2368253 w 3297610"/>
                    <a:gd name="connsiteY0" fmla="*/ 3011601 h 3240257"/>
                    <a:gd name="connsiteX1" fmla="*/ 3143667 w 3297610"/>
                    <a:gd name="connsiteY1" fmla="*/ 2110307 h 3240257"/>
                    <a:gd name="connsiteX2" fmla="*/ 3197583 w 3297610"/>
                    <a:gd name="connsiteY2" fmla="*/ 846953 h 3240257"/>
                    <a:gd name="connsiteX3" fmla="*/ 2130145 w 3297610"/>
                    <a:gd name="connsiteY3" fmla="*/ 336721 h 3240257"/>
                    <a:gd name="connsiteX4" fmla="*/ 845347 w 3297610"/>
                    <a:gd name="connsiteY4" fmla="*/ 59352 h 3240257"/>
                    <a:gd name="connsiteX5" fmla="*/ 25197 w 3297610"/>
                    <a:gd name="connsiteY5" fmla="*/ 1196981 h 3240257"/>
                    <a:gd name="connsiteX6" fmla="*/ 351236 w 3297610"/>
                    <a:gd name="connsiteY6" fmla="*/ 2583130 h 3240257"/>
                    <a:gd name="connsiteX7" fmla="*/ 1199772 w 3297610"/>
                    <a:gd name="connsiteY7" fmla="*/ 3197645 h 3240257"/>
                    <a:gd name="connsiteX8" fmla="*/ 2368176 w 3297610"/>
                    <a:gd name="connsiteY8" fmla="*/ 3011756 h 3240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97610" h="3240257">
                      <a:moveTo>
                        <a:pt x="2368253" y="3011601"/>
                      </a:moveTo>
                      <a:cubicBezTo>
                        <a:pt x="2734325" y="2803729"/>
                        <a:pt x="3037610" y="2512708"/>
                        <a:pt x="3143667" y="2110307"/>
                      </a:cubicBezTo>
                      <a:cubicBezTo>
                        <a:pt x="3248491" y="1711146"/>
                        <a:pt x="3400750" y="1202611"/>
                        <a:pt x="3197583" y="846953"/>
                      </a:cubicBezTo>
                      <a:cubicBezTo>
                        <a:pt x="2988554" y="481113"/>
                        <a:pt x="2533317" y="441159"/>
                        <a:pt x="2130145" y="336721"/>
                      </a:cubicBezTo>
                      <a:cubicBezTo>
                        <a:pt x="1731138" y="233364"/>
                        <a:pt x="1199617" y="-144355"/>
                        <a:pt x="845347" y="59352"/>
                      </a:cubicBezTo>
                      <a:cubicBezTo>
                        <a:pt x="479739" y="269539"/>
                        <a:pt x="128246" y="793269"/>
                        <a:pt x="25197" y="1196981"/>
                      </a:cubicBezTo>
                      <a:cubicBezTo>
                        <a:pt x="-76464" y="1593828"/>
                        <a:pt x="149149" y="2230788"/>
                        <a:pt x="351236" y="2583130"/>
                      </a:cubicBezTo>
                      <a:cubicBezTo>
                        <a:pt x="560960" y="2948739"/>
                        <a:pt x="796368" y="3093902"/>
                        <a:pt x="1199772" y="3197645"/>
                      </a:cubicBezTo>
                      <a:cubicBezTo>
                        <a:pt x="1594768" y="3299383"/>
                        <a:pt x="2016143" y="3211683"/>
                        <a:pt x="2368176" y="301175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53">
                  <a:extLst>
                    <a:ext uri="{FF2B5EF4-FFF2-40B4-BE49-F238E27FC236}">
                      <a16:creationId xmlns:a16="http://schemas.microsoft.com/office/drawing/2014/main" id="{143827BF-9E95-28DB-E3A0-0F4BA160A791}"/>
                    </a:ext>
                  </a:extLst>
                </p:cNvPr>
                <p:cNvSpPr/>
                <p:nvPr/>
              </p:nvSpPr>
              <p:spPr>
                <a:xfrm>
                  <a:off x="4499869" y="2600116"/>
                  <a:ext cx="3267148" cy="3216006"/>
                </a:xfrm>
                <a:custGeom>
                  <a:avLst/>
                  <a:gdLst>
                    <a:gd name="connsiteX0" fmla="*/ 2368459 w 3267148"/>
                    <a:gd name="connsiteY0" fmla="*/ 3020220 h 3216006"/>
                    <a:gd name="connsiteX1" fmla="*/ 3074994 w 3267148"/>
                    <a:gd name="connsiteY1" fmla="*/ 2109207 h 3216006"/>
                    <a:gd name="connsiteX2" fmla="*/ 3174032 w 3267148"/>
                    <a:gd name="connsiteY2" fmla="*/ 833203 h 3216006"/>
                    <a:gd name="connsiteX3" fmla="*/ 2077052 w 3267148"/>
                    <a:gd name="connsiteY3" fmla="*/ 384060 h 3216006"/>
                    <a:gd name="connsiteX4" fmla="*/ 755385 w 3267148"/>
                    <a:gd name="connsiteY4" fmla="*/ 58637 h 3216006"/>
                    <a:gd name="connsiteX5" fmla="*/ 33193 w 3267148"/>
                    <a:gd name="connsiteY5" fmla="*/ 1217631 h 3216006"/>
                    <a:gd name="connsiteX6" fmla="*/ 300072 w 3267148"/>
                    <a:gd name="connsiteY6" fmla="*/ 2655537 h 3216006"/>
                    <a:gd name="connsiteX7" fmla="*/ 1189873 w 3267148"/>
                    <a:gd name="connsiteY7" fmla="*/ 3158209 h 3216006"/>
                    <a:gd name="connsiteX8" fmla="*/ 2368305 w 3267148"/>
                    <a:gd name="connsiteY8" fmla="*/ 3020297 h 3216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67148" h="3216006">
                      <a:moveTo>
                        <a:pt x="2368459" y="3020220"/>
                      </a:moveTo>
                      <a:cubicBezTo>
                        <a:pt x="2720493" y="2812193"/>
                        <a:pt x="2970787" y="2505668"/>
                        <a:pt x="3074994" y="2109207"/>
                      </a:cubicBezTo>
                      <a:cubicBezTo>
                        <a:pt x="3182748" y="1698013"/>
                        <a:pt x="3386995" y="1190866"/>
                        <a:pt x="3174032" y="833203"/>
                      </a:cubicBezTo>
                      <a:cubicBezTo>
                        <a:pt x="2965002" y="482095"/>
                        <a:pt x="2473360" y="486646"/>
                        <a:pt x="2077052" y="384060"/>
                      </a:cubicBezTo>
                      <a:cubicBezTo>
                        <a:pt x="1665473" y="277462"/>
                        <a:pt x="1112201" y="-155406"/>
                        <a:pt x="755385" y="58637"/>
                      </a:cubicBezTo>
                      <a:cubicBezTo>
                        <a:pt x="405203" y="268669"/>
                        <a:pt x="134545" y="821401"/>
                        <a:pt x="33193" y="1217631"/>
                      </a:cubicBezTo>
                      <a:cubicBezTo>
                        <a:pt x="-71939" y="1627205"/>
                        <a:pt x="87803" y="2300495"/>
                        <a:pt x="300072" y="2655537"/>
                      </a:cubicBezTo>
                      <a:cubicBezTo>
                        <a:pt x="509718" y="3006104"/>
                        <a:pt x="793566" y="3056163"/>
                        <a:pt x="1189873" y="3158209"/>
                      </a:cubicBezTo>
                      <a:cubicBezTo>
                        <a:pt x="1596979" y="3263187"/>
                        <a:pt x="2013881" y="3229711"/>
                        <a:pt x="2368305" y="3020297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54">
                  <a:extLst>
                    <a:ext uri="{FF2B5EF4-FFF2-40B4-BE49-F238E27FC236}">
                      <a16:creationId xmlns:a16="http://schemas.microsoft.com/office/drawing/2014/main" id="{A8CFFE16-E291-484B-DB4F-517CE066C3AF}"/>
                    </a:ext>
                  </a:extLst>
                </p:cNvPr>
                <p:cNvSpPr/>
                <p:nvPr/>
              </p:nvSpPr>
              <p:spPr>
                <a:xfrm>
                  <a:off x="4530202" y="2595585"/>
                  <a:ext cx="3242767" cy="3198539"/>
                </a:xfrm>
                <a:custGeom>
                  <a:avLst/>
                  <a:gdLst>
                    <a:gd name="connsiteX0" fmla="*/ 2372604 w 3242767"/>
                    <a:gd name="connsiteY0" fmla="*/ 3029379 h 3198539"/>
                    <a:gd name="connsiteX1" fmla="*/ 3010259 w 3242767"/>
                    <a:gd name="connsiteY1" fmla="*/ 2108724 h 3198539"/>
                    <a:gd name="connsiteX2" fmla="*/ 3154497 w 3242767"/>
                    <a:gd name="connsiteY2" fmla="*/ 819993 h 3198539"/>
                    <a:gd name="connsiteX3" fmla="*/ 2027976 w 3242767"/>
                    <a:gd name="connsiteY3" fmla="*/ 431862 h 3198539"/>
                    <a:gd name="connsiteX4" fmla="*/ 669516 w 3242767"/>
                    <a:gd name="connsiteY4" fmla="*/ 58386 h 3198539"/>
                    <a:gd name="connsiteX5" fmla="*/ 45282 w 3242767"/>
                    <a:gd name="connsiteY5" fmla="*/ 1238823 h 3198539"/>
                    <a:gd name="connsiteX6" fmla="*/ 253078 w 3242767"/>
                    <a:gd name="connsiteY6" fmla="*/ 2728484 h 3198539"/>
                    <a:gd name="connsiteX7" fmla="*/ 1184145 w 3242767"/>
                    <a:gd name="connsiteY7" fmla="*/ 3119315 h 3198539"/>
                    <a:gd name="connsiteX8" fmla="*/ 2372681 w 3242767"/>
                    <a:gd name="connsiteY8" fmla="*/ 3029379 h 319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42767" h="3198539">
                      <a:moveTo>
                        <a:pt x="2372604" y="3029379"/>
                      </a:moveTo>
                      <a:cubicBezTo>
                        <a:pt x="2710831" y="2821429"/>
                        <a:pt x="2907904" y="2499092"/>
                        <a:pt x="3010259" y="2108724"/>
                      </a:cubicBezTo>
                      <a:cubicBezTo>
                        <a:pt x="3120867" y="1685498"/>
                        <a:pt x="3377488" y="1179585"/>
                        <a:pt x="3154497" y="819993"/>
                      </a:cubicBezTo>
                      <a:cubicBezTo>
                        <a:pt x="2945776" y="483464"/>
                        <a:pt x="2417495" y="532752"/>
                        <a:pt x="2027976" y="431862"/>
                      </a:cubicBezTo>
                      <a:cubicBezTo>
                        <a:pt x="1603746" y="321948"/>
                        <a:pt x="1028569" y="-166224"/>
                        <a:pt x="669516" y="58386"/>
                      </a:cubicBezTo>
                      <a:cubicBezTo>
                        <a:pt x="334530" y="267878"/>
                        <a:pt x="144938" y="850075"/>
                        <a:pt x="45282" y="1238823"/>
                      </a:cubicBezTo>
                      <a:cubicBezTo>
                        <a:pt x="-63320" y="1661047"/>
                        <a:pt x="30241" y="2370898"/>
                        <a:pt x="253078" y="2728484"/>
                      </a:cubicBezTo>
                      <a:cubicBezTo>
                        <a:pt x="462261" y="3064165"/>
                        <a:pt x="795011" y="3018966"/>
                        <a:pt x="1184145" y="3119315"/>
                      </a:cubicBezTo>
                      <a:cubicBezTo>
                        <a:pt x="1603283" y="3227532"/>
                        <a:pt x="2015943" y="3248666"/>
                        <a:pt x="2372681" y="302937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: Shape 55">
                  <a:extLst>
                    <a:ext uri="{FF2B5EF4-FFF2-40B4-BE49-F238E27FC236}">
                      <a16:creationId xmlns:a16="http://schemas.microsoft.com/office/drawing/2014/main" id="{8D6208A8-B849-377E-66F4-474E8E363512}"/>
                    </a:ext>
                  </a:extLst>
                </p:cNvPr>
                <p:cNvSpPr/>
                <p:nvPr/>
              </p:nvSpPr>
              <p:spPr>
                <a:xfrm>
                  <a:off x="4553971" y="2590726"/>
                  <a:ext cx="3226504" cy="3187950"/>
                </a:xfrm>
                <a:custGeom>
                  <a:avLst/>
                  <a:gdLst>
                    <a:gd name="connsiteX0" fmla="*/ 2383391 w 3226504"/>
                    <a:gd name="connsiteY0" fmla="*/ 3038865 h 3187950"/>
                    <a:gd name="connsiteX1" fmla="*/ 2952166 w 3226504"/>
                    <a:gd name="connsiteY1" fmla="*/ 2108570 h 3187950"/>
                    <a:gd name="connsiteX2" fmla="*/ 3141527 w 3226504"/>
                    <a:gd name="connsiteY2" fmla="*/ 807189 h 3187950"/>
                    <a:gd name="connsiteX3" fmla="*/ 1985463 w 3226504"/>
                    <a:gd name="connsiteY3" fmla="*/ 480070 h 3187950"/>
                    <a:gd name="connsiteX4" fmla="*/ 590135 w 3226504"/>
                    <a:gd name="connsiteY4" fmla="*/ 58540 h 3187950"/>
                    <a:gd name="connsiteX5" fmla="*/ 63859 w 3226504"/>
                    <a:gd name="connsiteY5" fmla="*/ 1260420 h 3187950"/>
                    <a:gd name="connsiteX6" fmla="*/ 212494 w 3226504"/>
                    <a:gd name="connsiteY6" fmla="*/ 2801914 h 3187950"/>
                    <a:gd name="connsiteX7" fmla="*/ 1184827 w 3226504"/>
                    <a:gd name="connsiteY7" fmla="*/ 3080825 h 3187950"/>
                    <a:gd name="connsiteX8" fmla="*/ 2383391 w 3226504"/>
                    <a:gd name="connsiteY8" fmla="*/ 3038865 h 318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26504" h="3187950">
                      <a:moveTo>
                        <a:pt x="2383391" y="3038865"/>
                      </a:moveTo>
                      <a:cubicBezTo>
                        <a:pt x="2707964" y="2831302"/>
                        <a:pt x="2851740" y="2492921"/>
                        <a:pt x="2952166" y="2108570"/>
                      </a:cubicBezTo>
                      <a:cubicBezTo>
                        <a:pt x="3065629" y="1673310"/>
                        <a:pt x="3374930" y="1168401"/>
                        <a:pt x="3141527" y="807189"/>
                      </a:cubicBezTo>
                      <a:cubicBezTo>
                        <a:pt x="2933423" y="485083"/>
                        <a:pt x="2368118" y="579185"/>
                        <a:pt x="1985463" y="480070"/>
                      </a:cubicBezTo>
                      <a:cubicBezTo>
                        <a:pt x="1548662" y="366916"/>
                        <a:pt x="951347" y="-177023"/>
                        <a:pt x="590135" y="58540"/>
                      </a:cubicBezTo>
                      <a:cubicBezTo>
                        <a:pt x="270112" y="267261"/>
                        <a:pt x="161818" y="879077"/>
                        <a:pt x="63859" y="1260420"/>
                      </a:cubicBezTo>
                      <a:cubicBezTo>
                        <a:pt x="-48214" y="1695293"/>
                        <a:pt x="-21218" y="2442014"/>
                        <a:pt x="212494" y="2801914"/>
                      </a:cubicBezTo>
                      <a:cubicBezTo>
                        <a:pt x="420983" y="3122940"/>
                        <a:pt x="802790" y="2982250"/>
                        <a:pt x="1184827" y="3080825"/>
                      </a:cubicBezTo>
                      <a:cubicBezTo>
                        <a:pt x="1615998" y="3192205"/>
                        <a:pt x="2024647" y="3268258"/>
                        <a:pt x="2383391" y="3038865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: Shape 56">
                  <a:extLst>
                    <a:ext uri="{FF2B5EF4-FFF2-40B4-BE49-F238E27FC236}">
                      <a16:creationId xmlns:a16="http://schemas.microsoft.com/office/drawing/2014/main" id="{DF84580D-EC3B-50C0-FD5F-052F9E3AF8CE}"/>
                    </a:ext>
                  </a:extLst>
                </p:cNvPr>
                <p:cNvSpPr/>
                <p:nvPr/>
              </p:nvSpPr>
              <p:spPr>
                <a:xfrm>
                  <a:off x="4568996" y="2585529"/>
                  <a:ext cx="3220062" cy="3183237"/>
                </a:xfrm>
                <a:custGeom>
                  <a:avLst/>
                  <a:gdLst>
                    <a:gd name="connsiteX0" fmla="*/ 2402845 w 3220062"/>
                    <a:gd name="connsiteY0" fmla="*/ 3048690 h 3183237"/>
                    <a:gd name="connsiteX1" fmla="*/ 2902741 w 3220062"/>
                    <a:gd name="connsiteY1" fmla="*/ 2108752 h 3183237"/>
                    <a:gd name="connsiteX2" fmla="*/ 3137301 w 3220062"/>
                    <a:gd name="connsiteY2" fmla="*/ 794722 h 3183237"/>
                    <a:gd name="connsiteX3" fmla="*/ 1951696 w 3220062"/>
                    <a:gd name="connsiteY3" fmla="*/ 528615 h 3183237"/>
                    <a:gd name="connsiteX4" fmla="*/ 519498 w 3220062"/>
                    <a:gd name="connsiteY4" fmla="*/ 59031 h 3183237"/>
                    <a:gd name="connsiteX5" fmla="*/ 91104 w 3220062"/>
                    <a:gd name="connsiteY5" fmla="*/ 1282277 h 3183237"/>
                    <a:gd name="connsiteX6" fmla="*/ 180577 w 3220062"/>
                    <a:gd name="connsiteY6" fmla="*/ 2875527 h 3183237"/>
                    <a:gd name="connsiteX7" fmla="*/ 1194100 w 3220062"/>
                    <a:gd name="connsiteY7" fmla="*/ 3042597 h 3183237"/>
                    <a:gd name="connsiteX8" fmla="*/ 2402690 w 3220062"/>
                    <a:gd name="connsiteY8" fmla="*/ 3048690 h 3183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20062" h="3183237">
                      <a:moveTo>
                        <a:pt x="2402845" y="3048690"/>
                      </a:moveTo>
                      <a:cubicBezTo>
                        <a:pt x="2713920" y="2841743"/>
                        <a:pt x="2804166" y="2487088"/>
                        <a:pt x="2902741" y="2108752"/>
                      </a:cubicBezTo>
                      <a:cubicBezTo>
                        <a:pt x="3019057" y="1661538"/>
                        <a:pt x="3381426" y="1157322"/>
                        <a:pt x="3137301" y="794722"/>
                      </a:cubicBezTo>
                      <a:cubicBezTo>
                        <a:pt x="2930046" y="486809"/>
                        <a:pt x="2327563" y="626033"/>
                        <a:pt x="1951696" y="528615"/>
                      </a:cubicBezTo>
                      <a:cubicBezTo>
                        <a:pt x="1502322" y="412221"/>
                        <a:pt x="882484" y="-187870"/>
                        <a:pt x="519498" y="59031"/>
                      </a:cubicBezTo>
                      <a:cubicBezTo>
                        <a:pt x="214284" y="266672"/>
                        <a:pt x="187442" y="908415"/>
                        <a:pt x="91104" y="1282277"/>
                      </a:cubicBezTo>
                      <a:cubicBezTo>
                        <a:pt x="-24441" y="1729877"/>
                        <a:pt x="-64396" y="2513621"/>
                        <a:pt x="180577" y="2875527"/>
                      </a:cubicBezTo>
                      <a:cubicBezTo>
                        <a:pt x="388064" y="3182052"/>
                        <a:pt x="819235" y="2945718"/>
                        <a:pt x="1194100" y="3042597"/>
                      </a:cubicBezTo>
                      <a:cubicBezTo>
                        <a:pt x="1637304" y="3157215"/>
                        <a:pt x="2042173" y="3288495"/>
                        <a:pt x="2402690" y="304869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: Shape 57">
                  <a:extLst>
                    <a:ext uri="{FF2B5EF4-FFF2-40B4-BE49-F238E27FC236}">
                      <a16:creationId xmlns:a16="http://schemas.microsoft.com/office/drawing/2014/main" id="{A9B7FF5C-EA15-1A55-8CB9-6069750FA06F}"/>
                    </a:ext>
                  </a:extLst>
                </p:cNvPr>
                <p:cNvSpPr/>
                <p:nvPr/>
              </p:nvSpPr>
              <p:spPr>
                <a:xfrm>
                  <a:off x="4575239" y="2579941"/>
                  <a:ext cx="3223194" cy="3183120"/>
                </a:xfrm>
                <a:custGeom>
                  <a:avLst/>
                  <a:gdLst>
                    <a:gd name="connsiteX0" fmla="*/ 2431079 w 3223194"/>
                    <a:gd name="connsiteY0" fmla="*/ 3058906 h 3183120"/>
                    <a:gd name="connsiteX1" fmla="*/ 2862096 w 3223194"/>
                    <a:gd name="connsiteY1" fmla="*/ 2109327 h 3183120"/>
                    <a:gd name="connsiteX2" fmla="*/ 3141779 w 3223194"/>
                    <a:gd name="connsiteY2" fmla="*/ 782570 h 3183120"/>
                    <a:gd name="connsiteX3" fmla="*/ 1926632 w 3223194"/>
                    <a:gd name="connsiteY3" fmla="*/ 577475 h 3183120"/>
                    <a:gd name="connsiteX4" fmla="*/ 457565 w 3223194"/>
                    <a:gd name="connsiteY4" fmla="*/ 59838 h 3183120"/>
                    <a:gd name="connsiteX5" fmla="*/ 127129 w 3223194"/>
                    <a:gd name="connsiteY5" fmla="*/ 1304526 h 3183120"/>
                    <a:gd name="connsiteX6" fmla="*/ 157519 w 3223194"/>
                    <a:gd name="connsiteY6" fmla="*/ 2949610 h 3183120"/>
                    <a:gd name="connsiteX7" fmla="*/ 1212307 w 3223194"/>
                    <a:gd name="connsiteY7" fmla="*/ 3004836 h 3183120"/>
                    <a:gd name="connsiteX8" fmla="*/ 2431002 w 3223194"/>
                    <a:gd name="connsiteY8" fmla="*/ 3058906 h 318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23194" h="3183120">
                      <a:moveTo>
                        <a:pt x="2431079" y="3058906"/>
                      </a:moveTo>
                      <a:cubicBezTo>
                        <a:pt x="2728888" y="2852731"/>
                        <a:pt x="2765372" y="2481646"/>
                        <a:pt x="2862096" y="2109327"/>
                      </a:cubicBezTo>
                      <a:cubicBezTo>
                        <a:pt x="2981343" y="1650080"/>
                        <a:pt x="3397011" y="1146327"/>
                        <a:pt x="3141779" y="782570"/>
                      </a:cubicBezTo>
                      <a:cubicBezTo>
                        <a:pt x="2935526" y="488695"/>
                        <a:pt x="2295712" y="673119"/>
                        <a:pt x="1926632" y="577475"/>
                      </a:cubicBezTo>
                      <a:cubicBezTo>
                        <a:pt x="1464608" y="457765"/>
                        <a:pt x="822016" y="-198865"/>
                        <a:pt x="457565" y="59838"/>
                      </a:cubicBezTo>
                      <a:cubicBezTo>
                        <a:pt x="166852" y="266168"/>
                        <a:pt x="221848" y="938146"/>
                        <a:pt x="127129" y="1304526"/>
                      </a:cubicBezTo>
                      <a:cubicBezTo>
                        <a:pt x="8113" y="1764776"/>
                        <a:pt x="-99178" y="2585930"/>
                        <a:pt x="157519" y="2949610"/>
                      </a:cubicBezTo>
                      <a:cubicBezTo>
                        <a:pt x="363849" y="3241942"/>
                        <a:pt x="844539" y="2909655"/>
                        <a:pt x="1212307" y="3004836"/>
                      </a:cubicBezTo>
                      <a:cubicBezTo>
                        <a:pt x="1667544" y="3122695"/>
                        <a:pt x="2068942" y="3309510"/>
                        <a:pt x="2431002" y="305890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58">
                  <a:extLst>
                    <a:ext uri="{FF2B5EF4-FFF2-40B4-BE49-F238E27FC236}">
                      <a16:creationId xmlns:a16="http://schemas.microsoft.com/office/drawing/2014/main" id="{6577746A-687D-63A3-0380-A3B3CE6DDA5D}"/>
                    </a:ext>
                  </a:extLst>
                </p:cNvPr>
                <p:cNvSpPr/>
                <p:nvPr/>
              </p:nvSpPr>
              <p:spPr>
                <a:xfrm>
                  <a:off x="4574616" y="2574268"/>
                  <a:ext cx="3233910" cy="3186151"/>
                </a:xfrm>
                <a:custGeom>
                  <a:avLst/>
                  <a:gdLst>
                    <a:gd name="connsiteX0" fmla="*/ 2828318 w 3233910"/>
                    <a:gd name="connsiteY0" fmla="*/ 2109987 h 3186151"/>
                    <a:gd name="connsiteX1" fmla="*/ 3153201 w 3233910"/>
                    <a:gd name="connsiteY1" fmla="*/ 770580 h 3186151"/>
                    <a:gd name="connsiteX2" fmla="*/ 1908512 w 3233910"/>
                    <a:gd name="connsiteY2" fmla="*/ 626573 h 3186151"/>
                    <a:gd name="connsiteX3" fmla="*/ 402652 w 3233910"/>
                    <a:gd name="connsiteY3" fmla="*/ 60883 h 3186151"/>
                    <a:gd name="connsiteX4" fmla="*/ 170175 w 3233910"/>
                    <a:gd name="connsiteY4" fmla="*/ 1327014 h 3186151"/>
                    <a:gd name="connsiteX5" fmla="*/ 141404 w 3233910"/>
                    <a:gd name="connsiteY5" fmla="*/ 3023854 h 3186151"/>
                    <a:gd name="connsiteX6" fmla="*/ 1237458 w 3233910"/>
                    <a:gd name="connsiteY6" fmla="*/ 2967238 h 3186151"/>
                    <a:gd name="connsiteX7" fmla="*/ 2466180 w 3233910"/>
                    <a:gd name="connsiteY7" fmla="*/ 3069285 h 3186151"/>
                    <a:gd name="connsiteX8" fmla="*/ 2828318 w 3233910"/>
                    <a:gd name="connsiteY8" fmla="*/ 2110064 h 3186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3910" h="3186151">
                      <a:moveTo>
                        <a:pt x="2828318" y="2109987"/>
                      </a:moveTo>
                      <a:cubicBezTo>
                        <a:pt x="2950419" y="1638707"/>
                        <a:pt x="3419925" y="1135031"/>
                        <a:pt x="3153201" y="770580"/>
                      </a:cubicBezTo>
                      <a:cubicBezTo>
                        <a:pt x="2948182" y="490434"/>
                        <a:pt x="2270727" y="720366"/>
                        <a:pt x="1908512" y="626573"/>
                      </a:cubicBezTo>
                      <a:cubicBezTo>
                        <a:pt x="1433915" y="503624"/>
                        <a:pt x="768029" y="-210007"/>
                        <a:pt x="402652" y="60883"/>
                      </a:cubicBezTo>
                      <a:cubicBezTo>
                        <a:pt x="126286" y="265747"/>
                        <a:pt x="263197" y="968039"/>
                        <a:pt x="170175" y="1327014"/>
                      </a:cubicBezTo>
                      <a:cubicBezTo>
                        <a:pt x="47611" y="1799914"/>
                        <a:pt x="-127326" y="2658939"/>
                        <a:pt x="141404" y="3023854"/>
                      </a:cubicBezTo>
                      <a:cubicBezTo>
                        <a:pt x="346345" y="3302147"/>
                        <a:pt x="876786" y="2873831"/>
                        <a:pt x="1237458" y="2967238"/>
                      </a:cubicBezTo>
                      <a:cubicBezTo>
                        <a:pt x="1704727" y="3088336"/>
                        <a:pt x="2102963" y="3331072"/>
                        <a:pt x="2466180" y="3069285"/>
                      </a:cubicBezTo>
                      <a:cubicBezTo>
                        <a:pt x="2750877" y="2864112"/>
                        <a:pt x="2733445" y="2476289"/>
                        <a:pt x="2828318" y="211006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aphic 5">
                <a:extLst>
                  <a:ext uri="{FF2B5EF4-FFF2-40B4-BE49-F238E27FC236}">
                    <a16:creationId xmlns:a16="http://schemas.microsoft.com/office/drawing/2014/main" id="{AFCDDBB5-E61F-4AB3-1515-4AF4EF50C842}"/>
                  </a:ext>
                </a:extLst>
              </p:cNvPr>
              <p:cNvGrpSpPr/>
              <p:nvPr/>
            </p:nvGrpSpPr>
            <p:grpSpPr>
              <a:xfrm rot="20743245">
                <a:off x="-1641316" y="712754"/>
                <a:ext cx="8683277" cy="5650142"/>
                <a:chOff x="3224705" y="2448010"/>
                <a:chExt cx="5745675" cy="3738674"/>
              </a:xfrm>
              <a:noFill/>
            </p:grpSpPr>
            <p:sp>
              <p:nvSpPr>
                <p:cNvPr id="22" name="Freeform: Shape 35">
                  <a:extLst>
                    <a:ext uri="{FF2B5EF4-FFF2-40B4-BE49-F238E27FC236}">
                      <a16:creationId xmlns:a16="http://schemas.microsoft.com/office/drawing/2014/main" id="{2AF8C0F2-6EA5-F285-7D4D-A3235F15334E}"/>
                    </a:ext>
                  </a:extLst>
                </p:cNvPr>
                <p:cNvSpPr/>
                <p:nvPr/>
              </p:nvSpPr>
              <p:spPr>
                <a:xfrm>
                  <a:off x="3224705" y="2973429"/>
                  <a:ext cx="4086746" cy="2988613"/>
                </a:xfrm>
                <a:custGeom>
                  <a:avLst/>
                  <a:gdLst>
                    <a:gd name="connsiteX0" fmla="*/ 3021857 w 4086746"/>
                    <a:gd name="connsiteY0" fmla="*/ 21082 h 2988613"/>
                    <a:gd name="connsiteX1" fmla="*/ 1949714 w 4086746"/>
                    <a:gd name="connsiteY1" fmla="*/ 140561 h 2988613"/>
                    <a:gd name="connsiteX2" fmla="*/ 17620 w 4086746"/>
                    <a:gd name="connsiteY2" fmla="*/ 326759 h 2988613"/>
                    <a:gd name="connsiteX3" fmla="*/ 1162808 w 4086746"/>
                    <a:gd name="connsiteY3" fmla="*/ 2051134 h 2988613"/>
                    <a:gd name="connsiteX4" fmla="*/ 2164991 w 4086746"/>
                    <a:gd name="connsiteY4" fmla="*/ 2546943 h 2988613"/>
                    <a:gd name="connsiteX5" fmla="*/ 3449172 w 4086746"/>
                    <a:gd name="connsiteY5" fmla="*/ 2922733 h 2988613"/>
                    <a:gd name="connsiteX6" fmla="*/ 3803596 w 4086746"/>
                    <a:gd name="connsiteY6" fmla="*/ 1748620 h 2988613"/>
                    <a:gd name="connsiteX7" fmla="*/ 3997970 w 4086746"/>
                    <a:gd name="connsiteY7" fmla="*/ 855117 h 2988613"/>
                    <a:gd name="connsiteX8" fmla="*/ 3021857 w 4086746"/>
                    <a:gd name="connsiteY8" fmla="*/ 21160 h 298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86746" h="2988613">
                      <a:moveTo>
                        <a:pt x="3021857" y="21082"/>
                      </a:moveTo>
                      <a:cubicBezTo>
                        <a:pt x="2524275" y="34658"/>
                        <a:pt x="2338926" y="-88523"/>
                        <a:pt x="1949714" y="140561"/>
                      </a:cubicBezTo>
                      <a:cubicBezTo>
                        <a:pt x="1650594" y="316654"/>
                        <a:pt x="147126" y="-24349"/>
                        <a:pt x="17620" y="326759"/>
                      </a:cubicBezTo>
                      <a:cubicBezTo>
                        <a:pt x="-151995" y="786777"/>
                        <a:pt x="953624" y="1647191"/>
                        <a:pt x="1162808" y="2051134"/>
                      </a:cubicBezTo>
                      <a:cubicBezTo>
                        <a:pt x="1489850" y="2682542"/>
                        <a:pt x="1817123" y="2418671"/>
                        <a:pt x="2164991" y="2546943"/>
                      </a:cubicBezTo>
                      <a:cubicBezTo>
                        <a:pt x="2623313" y="2715940"/>
                        <a:pt x="3059267" y="3153822"/>
                        <a:pt x="3449172" y="2922733"/>
                      </a:cubicBezTo>
                      <a:cubicBezTo>
                        <a:pt x="3746441" y="2746562"/>
                        <a:pt x="3674708" y="2098108"/>
                        <a:pt x="3803596" y="1748620"/>
                      </a:cubicBezTo>
                      <a:cubicBezTo>
                        <a:pt x="3970588" y="1295698"/>
                        <a:pt x="4222272" y="1242631"/>
                        <a:pt x="3997970" y="855117"/>
                      </a:cubicBezTo>
                      <a:cubicBezTo>
                        <a:pt x="3822185" y="551446"/>
                        <a:pt x="3400038" y="10824"/>
                        <a:pt x="3021857" y="2116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36">
                  <a:extLst>
                    <a:ext uri="{FF2B5EF4-FFF2-40B4-BE49-F238E27FC236}">
                      <a16:creationId xmlns:a16="http://schemas.microsoft.com/office/drawing/2014/main" id="{48F8513F-900F-660D-67D9-EF20AB9DD490}"/>
                    </a:ext>
                  </a:extLst>
                </p:cNvPr>
                <p:cNvSpPr/>
                <p:nvPr/>
              </p:nvSpPr>
              <p:spPr>
                <a:xfrm>
                  <a:off x="3285345" y="2945042"/>
                  <a:ext cx="4163768" cy="2979360"/>
                </a:xfrm>
                <a:custGeom>
                  <a:avLst/>
                  <a:gdLst>
                    <a:gd name="connsiteX0" fmla="*/ 3793170 w 4163768"/>
                    <a:gd name="connsiteY0" fmla="*/ 1782639 h 2979360"/>
                    <a:gd name="connsiteX1" fmla="*/ 4094681 w 4163768"/>
                    <a:gd name="connsiteY1" fmla="*/ 868155 h 2979360"/>
                    <a:gd name="connsiteX2" fmla="*/ 2987366 w 4163768"/>
                    <a:gd name="connsiteY2" fmla="*/ 28 h 2979360"/>
                    <a:gd name="connsiteX3" fmla="*/ 1885912 w 4163768"/>
                    <a:gd name="connsiteY3" fmla="*/ 197641 h 2979360"/>
                    <a:gd name="connsiteX4" fmla="*/ 15678 w 4163768"/>
                    <a:gd name="connsiteY4" fmla="*/ 437446 h 2979360"/>
                    <a:gd name="connsiteX5" fmla="*/ 1132404 w 4163768"/>
                    <a:gd name="connsiteY5" fmla="*/ 2066409 h 2979360"/>
                    <a:gd name="connsiteX6" fmla="*/ 2140990 w 4163768"/>
                    <a:gd name="connsiteY6" fmla="*/ 2635648 h 2979360"/>
                    <a:gd name="connsiteX7" fmla="*/ 3375266 w 4163768"/>
                    <a:gd name="connsiteY7" fmla="*/ 2903143 h 2979360"/>
                    <a:gd name="connsiteX8" fmla="*/ 3793247 w 4163768"/>
                    <a:gd name="connsiteY8" fmla="*/ 1782639 h 2979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63768" h="2979360">
                      <a:moveTo>
                        <a:pt x="3793170" y="1782639"/>
                      </a:moveTo>
                      <a:cubicBezTo>
                        <a:pt x="3948438" y="1338818"/>
                        <a:pt x="4315975" y="1250115"/>
                        <a:pt x="4094681" y="868155"/>
                      </a:cubicBezTo>
                      <a:cubicBezTo>
                        <a:pt x="3912417" y="553917"/>
                        <a:pt x="3371717" y="-4523"/>
                        <a:pt x="2987366" y="28"/>
                      </a:cubicBezTo>
                      <a:cubicBezTo>
                        <a:pt x="2503822" y="5735"/>
                        <a:pt x="2269030" y="-27894"/>
                        <a:pt x="1885912" y="197641"/>
                      </a:cubicBezTo>
                      <a:cubicBezTo>
                        <a:pt x="1575531" y="380291"/>
                        <a:pt x="141019" y="77932"/>
                        <a:pt x="15678" y="437446"/>
                      </a:cubicBezTo>
                      <a:cubicBezTo>
                        <a:pt x="-141132" y="887207"/>
                        <a:pt x="925072" y="1670179"/>
                        <a:pt x="1132404" y="2066409"/>
                      </a:cubicBezTo>
                      <a:cubicBezTo>
                        <a:pt x="1452196" y="2678688"/>
                        <a:pt x="1784560" y="2511310"/>
                        <a:pt x="2140990" y="2635648"/>
                      </a:cubicBezTo>
                      <a:cubicBezTo>
                        <a:pt x="2589439" y="2792072"/>
                        <a:pt x="2991608" y="3130376"/>
                        <a:pt x="3375266" y="2903143"/>
                      </a:cubicBezTo>
                      <a:cubicBezTo>
                        <a:pt x="3683333" y="2720725"/>
                        <a:pt x="3668215" y="2140071"/>
                        <a:pt x="3793247" y="178263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: Shape 37">
                  <a:extLst>
                    <a:ext uri="{FF2B5EF4-FFF2-40B4-BE49-F238E27FC236}">
                      <a16:creationId xmlns:a16="http://schemas.microsoft.com/office/drawing/2014/main" id="{1FC25EF6-7330-ED1D-AA4D-C9EF42D90870}"/>
                    </a:ext>
                  </a:extLst>
                </p:cNvPr>
                <p:cNvSpPr/>
                <p:nvPr/>
              </p:nvSpPr>
              <p:spPr>
                <a:xfrm>
                  <a:off x="3345777" y="2895587"/>
                  <a:ext cx="4247432" cy="2996098"/>
                </a:xfrm>
                <a:custGeom>
                  <a:avLst/>
                  <a:gdLst>
                    <a:gd name="connsiteX0" fmla="*/ 3783028 w 4247432"/>
                    <a:gd name="connsiteY0" fmla="*/ 1837724 h 2996098"/>
                    <a:gd name="connsiteX1" fmla="*/ 4191599 w 4247432"/>
                    <a:gd name="connsiteY1" fmla="*/ 902338 h 2996098"/>
                    <a:gd name="connsiteX2" fmla="*/ 2953081 w 4247432"/>
                    <a:gd name="connsiteY2" fmla="*/ 41 h 2996098"/>
                    <a:gd name="connsiteX3" fmla="*/ 1822318 w 4247432"/>
                    <a:gd name="connsiteY3" fmla="*/ 275790 h 2996098"/>
                    <a:gd name="connsiteX4" fmla="*/ 13867 w 4247432"/>
                    <a:gd name="connsiteY4" fmla="*/ 569202 h 2996098"/>
                    <a:gd name="connsiteX5" fmla="*/ 1102053 w 4247432"/>
                    <a:gd name="connsiteY5" fmla="*/ 2102675 h 2996098"/>
                    <a:gd name="connsiteX6" fmla="*/ 2117041 w 4247432"/>
                    <a:gd name="connsiteY6" fmla="*/ 2745420 h 2996098"/>
                    <a:gd name="connsiteX7" fmla="*/ 3301335 w 4247432"/>
                    <a:gd name="connsiteY7" fmla="*/ 2904699 h 2996098"/>
                    <a:gd name="connsiteX8" fmla="*/ 3782951 w 4247432"/>
                    <a:gd name="connsiteY8" fmla="*/ 1837724 h 2996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47432" h="2996098">
                      <a:moveTo>
                        <a:pt x="3783028" y="1837724"/>
                      </a:moveTo>
                      <a:cubicBezTo>
                        <a:pt x="3926880" y="1403159"/>
                        <a:pt x="4410039" y="1278667"/>
                        <a:pt x="4191599" y="902338"/>
                      </a:cubicBezTo>
                      <a:cubicBezTo>
                        <a:pt x="4002856" y="577532"/>
                        <a:pt x="3343681" y="1506"/>
                        <a:pt x="2953081" y="41"/>
                      </a:cubicBezTo>
                      <a:cubicBezTo>
                        <a:pt x="2483575" y="-1733"/>
                        <a:pt x="2199342" y="53802"/>
                        <a:pt x="1822318" y="275790"/>
                      </a:cubicBezTo>
                      <a:cubicBezTo>
                        <a:pt x="1500752" y="465073"/>
                        <a:pt x="134888" y="201125"/>
                        <a:pt x="13867" y="569202"/>
                      </a:cubicBezTo>
                      <a:cubicBezTo>
                        <a:pt x="-130603" y="1008626"/>
                        <a:pt x="896726" y="1714158"/>
                        <a:pt x="1102053" y="2102675"/>
                      </a:cubicBezTo>
                      <a:cubicBezTo>
                        <a:pt x="1414672" y="2695824"/>
                        <a:pt x="1751896" y="2625171"/>
                        <a:pt x="2117041" y="2745420"/>
                      </a:cubicBezTo>
                      <a:cubicBezTo>
                        <a:pt x="2555309" y="2889658"/>
                        <a:pt x="2924002" y="3128075"/>
                        <a:pt x="3301335" y="2904699"/>
                      </a:cubicBezTo>
                      <a:cubicBezTo>
                        <a:pt x="3620201" y="2716033"/>
                        <a:pt x="3661930" y="2203256"/>
                        <a:pt x="3782951" y="183772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38">
                  <a:extLst>
                    <a:ext uri="{FF2B5EF4-FFF2-40B4-BE49-F238E27FC236}">
                      <a16:creationId xmlns:a16="http://schemas.microsoft.com/office/drawing/2014/main" id="{3AFE6CEC-B232-5931-D7A9-CB85FDBFE74B}"/>
                    </a:ext>
                  </a:extLst>
                </p:cNvPr>
                <p:cNvSpPr/>
                <p:nvPr/>
              </p:nvSpPr>
              <p:spPr>
                <a:xfrm>
                  <a:off x="3406170" y="2845727"/>
                  <a:ext cx="4334890" cy="3021757"/>
                </a:xfrm>
                <a:custGeom>
                  <a:avLst/>
                  <a:gdLst>
                    <a:gd name="connsiteX0" fmla="*/ 3772848 w 4334890"/>
                    <a:gd name="connsiteY0" fmla="*/ 1893214 h 3021757"/>
                    <a:gd name="connsiteX1" fmla="*/ 4288557 w 4334890"/>
                    <a:gd name="connsiteY1" fmla="*/ 936924 h 3021757"/>
                    <a:gd name="connsiteX2" fmla="*/ 2918837 w 4334890"/>
                    <a:gd name="connsiteY2" fmla="*/ 381 h 3021757"/>
                    <a:gd name="connsiteX3" fmla="*/ 1758762 w 4334890"/>
                    <a:gd name="connsiteY3" fmla="*/ 354188 h 3021757"/>
                    <a:gd name="connsiteX4" fmla="*/ 12172 w 4334890"/>
                    <a:gd name="connsiteY4" fmla="*/ 701207 h 3021757"/>
                    <a:gd name="connsiteX5" fmla="*/ 1071897 w 4334890"/>
                    <a:gd name="connsiteY5" fmla="*/ 2139267 h 3021757"/>
                    <a:gd name="connsiteX6" fmla="*/ 2093286 w 4334890"/>
                    <a:gd name="connsiteY6" fmla="*/ 2855443 h 3021757"/>
                    <a:gd name="connsiteX7" fmla="*/ 3227676 w 4334890"/>
                    <a:gd name="connsiteY7" fmla="*/ 2906427 h 3021757"/>
                    <a:gd name="connsiteX8" fmla="*/ 3772926 w 4334890"/>
                    <a:gd name="connsiteY8" fmla="*/ 1893060 h 3021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34890" h="3021757">
                      <a:moveTo>
                        <a:pt x="3772848" y="1893214"/>
                      </a:moveTo>
                      <a:cubicBezTo>
                        <a:pt x="3905671" y="1468137"/>
                        <a:pt x="4503989" y="1307701"/>
                        <a:pt x="4288557" y="936924"/>
                      </a:cubicBezTo>
                      <a:cubicBezTo>
                        <a:pt x="4093411" y="601629"/>
                        <a:pt x="3315684" y="8094"/>
                        <a:pt x="2918837" y="381"/>
                      </a:cubicBezTo>
                      <a:cubicBezTo>
                        <a:pt x="2463446" y="-8412"/>
                        <a:pt x="2129770" y="135826"/>
                        <a:pt x="1758762" y="354188"/>
                      </a:cubicBezTo>
                      <a:cubicBezTo>
                        <a:pt x="1425935" y="550027"/>
                        <a:pt x="128642" y="324415"/>
                        <a:pt x="12172" y="701207"/>
                      </a:cubicBezTo>
                      <a:cubicBezTo>
                        <a:pt x="-120342" y="1129987"/>
                        <a:pt x="868421" y="1758386"/>
                        <a:pt x="1071897" y="2139267"/>
                      </a:cubicBezTo>
                      <a:cubicBezTo>
                        <a:pt x="1377265" y="2713288"/>
                        <a:pt x="1719270" y="2739667"/>
                        <a:pt x="2093286" y="2855443"/>
                      </a:cubicBezTo>
                      <a:cubicBezTo>
                        <a:pt x="2521218" y="2987957"/>
                        <a:pt x="2856591" y="3126024"/>
                        <a:pt x="3227676" y="2906427"/>
                      </a:cubicBezTo>
                      <a:cubicBezTo>
                        <a:pt x="3557340" y="2711514"/>
                        <a:pt x="3656147" y="2266690"/>
                        <a:pt x="3772926" y="189306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39">
                  <a:extLst>
                    <a:ext uri="{FF2B5EF4-FFF2-40B4-BE49-F238E27FC236}">
                      <a16:creationId xmlns:a16="http://schemas.microsoft.com/office/drawing/2014/main" id="{B445FD5C-30DC-9A19-BE28-1DACF964594B}"/>
                    </a:ext>
                  </a:extLst>
                </p:cNvPr>
                <p:cNvSpPr/>
                <p:nvPr/>
              </p:nvSpPr>
              <p:spPr>
                <a:xfrm>
                  <a:off x="3466359" y="2795931"/>
                  <a:ext cx="4425026" cy="3063471"/>
                </a:xfrm>
                <a:custGeom>
                  <a:avLst/>
                  <a:gdLst>
                    <a:gd name="connsiteX0" fmla="*/ 3762949 w 4425026"/>
                    <a:gd name="connsiteY0" fmla="*/ 1948641 h 3063471"/>
                    <a:gd name="connsiteX1" fmla="*/ 4385718 w 4425026"/>
                    <a:gd name="connsiteY1" fmla="*/ 971448 h 3063471"/>
                    <a:gd name="connsiteX2" fmla="*/ 2884795 w 4425026"/>
                    <a:gd name="connsiteY2" fmla="*/ 735 h 3063471"/>
                    <a:gd name="connsiteX3" fmla="*/ 1695410 w 4425026"/>
                    <a:gd name="connsiteY3" fmla="*/ 432677 h 3063471"/>
                    <a:gd name="connsiteX4" fmla="*/ 10603 w 4425026"/>
                    <a:gd name="connsiteY4" fmla="*/ 833304 h 3063471"/>
                    <a:gd name="connsiteX5" fmla="*/ 1041789 w 4425026"/>
                    <a:gd name="connsiteY5" fmla="*/ 2175951 h 3063471"/>
                    <a:gd name="connsiteX6" fmla="*/ 2069581 w 4425026"/>
                    <a:gd name="connsiteY6" fmla="*/ 2965634 h 3063471"/>
                    <a:gd name="connsiteX7" fmla="*/ 3154065 w 4425026"/>
                    <a:gd name="connsiteY7" fmla="*/ 2908401 h 3063471"/>
                    <a:gd name="connsiteX8" fmla="*/ 3762949 w 4425026"/>
                    <a:gd name="connsiteY8" fmla="*/ 1948564 h 3063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026" h="3063471">
                      <a:moveTo>
                        <a:pt x="3762949" y="1948641"/>
                      </a:moveTo>
                      <a:cubicBezTo>
                        <a:pt x="3885128" y="1533127"/>
                        <a:pt x="4598295" y="1336594"/>
                        <a:pt x="4385718" y="971448"/>
                      </a:cubicBezTo>
                      <a:cubicBezTo>
                        <a:pt x="4184094" y="625586"/>
                        <a:pt x="3287967" y="14927"/>
                        <a:pt x="2884795" y="735"/>
                      </a:cubicBezTo>
                      <a:cubicBezTo>
                        <a:pt x="2443596" y="-14769"/>
                        <a:pt x="2060325" y="217863"/>
                        <a:pt x="1695410" y="432677"/>
                      </a:cubicBezTo>
                      <a:cubicBezTo>
                        <a:pt x="1351399" y="635150"/>
                        <a:pt x="122214" y="447718"/>
                        <a:pt x="10603" y="833304"/>
                      </a:cubicBezTo>
                      <a:cubicBezTo>
                        <a:pt x="-110418" y="1251362"/>
                        <a:pt x="840318" y="1802706"/>
                        <a:pt x="1041789" y="2175951"/>
                      </a:cubicBezTo>
                      <a:cubicBezTo>
                        <a:pt x="1339983" y="2730842"/>
                        <a:pt x="1686617" y="2854485"/>
                        <a:pt x="2069581" y="2965634"/>
                      </a:cubicBezTo>
                      <a:cubicBezTo>
                        <a:pt x="2487022" y="3086809"/>
                        <a:pt x="2789228" y="3124141"/>
                        <a:pt x="3154065" y="2908401"/>
                      </a:cubicBezTo>
                      <a:cubicBezTo>
                        <a:pt x="3494528" y="2707240"/>
                        <a:pt x="3650644" y="2330524"/>
                        <a:pt x="3762949" y="194856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40">
                  <a:extLst>
                    <a:ext uri="{FF2B5EF4-FFF2-40B4-BE49-F238E27FC236}">
                      <a16:creationId xmlns:a16="http://schemas.microsoft.com/office/drawing/2014/main" id="{2D1F9AAA-35F3-A183-88C4-F01453440D38}"/>
                    </a:ext>
                  </a:extLst>
                </p:cNvPr>
                <p:cNvSpPr/>
                <p:nvPr/>
              </p:nvSpPr>
              <p:spPr>
                <a:xfrm>
                  <a:off x="3526436" y="2746166"/>
                  <a:ext cx="4516838" cy="3129085"/>
                </a:xfrm>
                <a:custGeom>
                  <a:avLst/>
                  <a:gdLst>
                    <a:gd name="connsiteX0" fmla="*/ 3753086 w 4516838"/>
                    <a:gd name="connsiteY0" fmla="*/ 2004037 h 3129085"/>
                    <a:gd name="connsiteX1" fmla="*/ 4482992 w 4516838"/>
                    <a:gd name="connsiteY1" fmla="*/ 1005942 h 3129085"/>
                    <a:gd name="connsiteX2" fmla="*/ 2850866 w 4516838"/>
                    <a:gd name="connsiteY2" fmla="*/ 1059 h 3129085"/>
                    <a:gd name="connsiteX3" fmla="*/ 1632171 w 4516838"/>
                    <a:gd name="connsiteY3" fmla="*/ 511136 h 3129085"/>
                    <a:gd name="connsiteX4" fmla="*/ 9147 w 4516838"/>
                    <a:gd name="connsiteY4" fmla="*/ 965447 h 3129085"/>
                    <a:gd name="connsiteX5" fmla="*/ 1011871 w 4516838"/>
                    <a:gd name="connsiteY5" fmla="*/ 2212681 h 3129085"/>
                    <a:gd name="connsiteX6" fmla="*/ 2046065 w 4516838"/>
                    <a:gd name="connsiteY6" fmla="*/ 3075871 h 3129085"/>
                    <a:gd name="connsiteX7" fmla="*/ 3080644 w 4516838"/>
                    <a:gd name="connsiteY7" fmla="*/ 2910345 h 3129085"/>
                    <a:gd name="connsiteX8" fmla="*/ 3753163 w 4516838"/>
                    <a:gd name="connsiteY8" fmla="*/ 2004114 h 3129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16838" h="3129085">
                      <a:moveTo>
                        <a:pt x="3753086" y="2004037"/>
                      </a:moveTo>
                      <a:cubicBezTo>
                        <a:pt x="3864928" y="1598166"/>
                        <a:pt x="4692561" y="1365534"/>
                        <a:pt x="4482992" y="1005942"/>
                      </a:cubicBezTo>
                      <a:cubicBezTo>
                        <a:pt x="4274888" y="649589"/>
                        <a:pt x="3260286" y="21962"/>
                        <a:pt x="2850866" y="1059"/>
                      </a:cubicBezTo>
                      <a:cubicBezTo>
                        <a:pt x="2423783" y="-20770"/>
                        <a:pt x="1990992" y="299870"/>
                        <a:pt x="1632171" y="511136"/>
                      </a:cubicBezTo>
                      <a:cubicBezTo>
                        <a:pt x="1276976" y="720166"/>
                        <a:pt x="115667" y="570837"/>
                        <a:pt x="9147" y="965447"/>
                      </a:cubicBezTo>
                      <a:cubicBezTo>
                        <a:pt x="-100767" y="1372553"/>
                        <a:pt x="812252" y="1847149"/>
                        <a:pt x="1011871" y="2212681"/>
                      </a:cubicBezTo>
                      <a:cubicBezTo>
                        <a:pt x="1302892" y="2748444"/>
                        <a:pt x="1654000" y="2969583"/>
                        <a:pt x="2046065" y="3075871"/>
                      </a:cubicBezTo>
                      <a:cubicBezTo>
                        <a:pt x="2452939" y="3186094"/>
                        <a:pt x="2721978" y="3122305"/>
                        <a:pt x="3080644" y="2910345"/>
                      </a:cubicBezTo>
                      <a:cubicBezTo>
                        <a:pt x="3431906" y="2702935"/>
                        <a:pt x="3645563" y="2394405"/>
                        <a:pt x="3753163" y="200411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41">
                  <a:extLst>
                    <a:ext uri="{FF2B5EF4-FFF2-40B4-BE49-F238E27FC236}">
                      <a16:creationId xmlns:a16="http://schemas.microsoft.com/office/drawing/2014/main" id="{6FDD4587-5D05-5E66-AF68-347D5898A7A6}"/>
                    </a:ext>
                  </a:extLst>
                </p:cNvPr>
                <p:cNvSpPr/>
                <p:nvPr/>
              </p:nvSpPr>
              <p:spPr>
                <a:xfrm>
                  <a:off x="3586413" y="2696421"/>
                  <a:ext cx="4609879" cy="3215724"/>
                </a:xfrm>
                <a:custGeom>
                  <a:avLst/>
                  <a:gdLst>
                    <a:gd name="connsiteX0" fmla="*/ 3743322 w 4609879"/>
                    <a:gd name="connsiteY0" fmla="*/ 2059413 h 3215724"/>
                    <a:gd name="connsiteX1" fmla="*/ 4580365 w 4609879"/>
                    <a:gd name="connsiteY1" fmla="*/ 1040414 h 3215724"/>
                    <a:gd name="connsiteX2" fmla="*/ 2817037 w 4609879"/>
                    <a:gd name="connsiteY2" fmla="*/ 1361 h 3215724"/>
                    <a:gd name="connsiteX3" fmla="*/ 1568955 w 4609879"/>
                    <a:gd name="connsiteY3" fmla="*/ 589575 h 3215724"/>
                    <a:gd name="connsiteX4" fmla="*/ 7791 w 4609879"/>
                    <a:gd name="connsiteY4" fmla="*/ 1097493 h 3215724"/>
                    <a:gd name="connsiteX5" fmla="*/ 981976 w 4609879"/>
                    <a:gd name="connsiteY5" fmla="*/ 2249313 h 3215724"/>
                    <a:gd name="connsiteX6" fmla="*/ 2022571 w 4609879"/>
                    <a:gd name="connsiteY6" fmla="*/ 3185934 h 3215724"/>
                    <a:gd name="connsiteX7" fmla="*/ 3007169 w 4609879"/>
                    <a:gd name="connsiteY7" fmla="*/ 2912190 h 3215724"/>
                    <a:gd name="connsiteX8" fmla="*/ 3743322 w 4609879"/>
                    <a:gd name="connsiteY8" fmla="*/ 2059567 h 3215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9879" h="3215724">
                      <a:moveTo>
                        <a:pt x="3743322" y="2059413"/>
                      </a:moveTo>
                      <a:cubicBezTo>
                        <a:pt x="3845138" y="1663337"/>
                        <a:pt x="4786926" y="1394376"/>
                        <a:pt x="4580365" y="1040414"/>
                      </a:cubicBezTo>
                      <a:cubicBezTo>
                        <a:pt x="4365783" y="673495"/>
                        <a:pt x="3232782" y="29284"/>
                        <a:pt x="2817037" y="1361"/>
                      </a:cubicBezTo>
                      <a:cubicBezTo>
                        <a:pt x="2401292" y="-26560"/>
                        <a:pt x="1921836" y="381934"/>
                        <a:pt x="1568955" y="589575"/>
                      </a:cubicBezTo>
                      <a:cubicBezTo>
                        <a:pt x="1202498" y="805237"/>
                        <a:pt x="108757" y="693858"/>
                        <a:pt x="7791" y="1097493"/>
                      </a:cubicBezTo>
                      <a:cubicBezTo>
                        <a:pt x="-91324" y="1493568"/>
                        <a:pt x="784362" y="1891418"/>
                        <a:pt x="981976" y="2249313"/>
                      </a:cubicBezTo>
                      <a:cubicBezTo>
                        <a:pt x="1265746" y="2765947"/>
                        <a:pt x="1621328" y="3084968"/>
                        <a:pt x="2022571" y="3185934"/>
                      </a:cubicBezTo>
                      <a:cubicBezTo>
                        <a:pt x="2418724" y="3285589"/>
                        <a:pt x="2654827" y="3120217"/>
                        <a:pt x="3007169" y="2912190"/>
                      </a:cubicBezTo>
                      <a:cubicBezTo>
                        <a:pt x="3369229" y="2698533"/>
                        <a:pt x="3640813" y="2458265"/>
                        <a:pt x="3743322" y="2059567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42">
                  <a:extLst>
                    <a:ext uri="{FF2B5EF4-FFF2-40B4-BE49-F238E27FC236}">
                      <a16:creationId xmlns:a16="http://schemas.microsoft.com/office/drawing/2014/main" id="{F3E4CCC8-B042-479C-A8AD-E49759423078}"/>
                    </a:ext>
                  </a:extLst>
                </p:cNvPr>
                <p:cNvSpPr/>
                <p:nvPr/>
              </p:nvSpPr>
              <p:spPr>
                <a:xfrm>
                  <a:off x="3646345" y="2646648"/>
                  <a:ext cx="4703818" cy="3313713"/>
                </a:xfrm>
                <a:custGeom>
                  <a:avLst/>
                  <a:gdLst>
                    <a:gd name="connsiteX0" fmla="*/ 3733681 w 4703818"/>
                    <a:gd name="connsiteY0" fmla="*/ 2114893 h 3313713"/>
                    <a:gd name="connsiteX1" fmla="*/ 4677784 w 4703818"/>
                    <a:gd name="connsiteY1" fmla="*/ 1074915 h 3313713"/>
                    <a:gd name="connsiteX2" fmla="*/ 2783330 w 4703818"/>
                    <a:gd name="connsiteY2" fmla="*/ 1615 h 3313713"/>
                    <a:gd name="connsiteX3" fmla="*/ 1505937 w 4703818"/>
                    <a:gd name="connsiteY3" fmla="*/ 667886 h 3313713"/>
                    <a:gd name="connsiteX4" fmla="*/ 6557 w 4703818"/>
                    <a:gd name="connsiteY4" fmla="*/ 1229411 h 3313713"/>
                    <a:gd name="connsiteX5" fmla="*/ 952280 w 4703818"/>
                    <a:gd name="connsiteY5" fmla="*/ 2285819 h 3313713"/>
                    <a:gd name="connsiteX6" fmla="*/ 1999200 w 4703818"/>
                    <a:gd name="connsiteY6" fmla="*/ 3295947 h 3313713"/>
                    <a:gd name="connsiteX7" fmla="*/ 2933893 w 4703818"/>
                    <a:gd name="connsiteY7" fmla="*/ 2913910 h 3313713"/>
                    <a:gd name="connsiteX8" fmla="*/ 3733681 w 4703818"/>
                    <a:gd name="connsiteY8" fmla="*/ 2114816 h 3313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03818" h="3313713">
                      <a:moveTo>
                        <a:pt x="3733681" y="2114893"/>
                      </a:moveTo>
                      <a:cubicBezTo>
                        <a:pt x="3825777" y="1728690"/>
                        <a:pt x="4881491" y="1423323"/>
                        <a:pt x="4677784" y="1074915"/>
                      </a:cubicBezTo>
                      <a:cubicBezTo>
                        <a:pt x="4456722" y="697428"/>
                        <a:pt x="3205245" y="37019"/>
                        <a:pt x="2783330" y="1615"/>
                      </a:cubicBezTo>
                      <a:cubicBezTo>
                        <a:pt x="2384478" y="-31860"/>
                        <a:pt x="1852725" y="463871"/>
                        <a:pt x="1505937" y="667886"/>
                      </a:cubicBezTo>
                      <a:cubicBezTo>
                        <a:pt x="1128296" y="890105"/>
                        <a:pt x="101738" y="816675"/>
                        <a:pt x="6557" y="1229411"/>
                      </a:cubicBezTo>
                      <a:cubicBezTo>
                        <a:pt x="-82223" y="1614457"/>
                        <a:pt x="756517" y="1935560"/>
                        <a:pt x="952280" y="2285819"/>
                      </a:cubicBezTo>
                      <a:cubicBezTo>
                        <a:pt x="1228877" y="2783324"/>
                        <a:pt x="1588778" y="3200611"/>
                        <a:pt x="1999200" y="3295947"/>
                      </a:cubicBezTo>
                      <a:cubicBezTo>
                        <a:pt x="2384478" y="3385421"/>
                        <a:pt x="2587799" y="3118157"/>
                        <a:pt x="2933893" y="2913910"/>
                      </a:cubicBezTo>
                      <a:cubicBezTo>
                        <a:pt x="3306752" y="2694082"/>
                        <a:pt x="3636494" y="2522076"/>
                        <a:pt x="3733681" y="211481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43">
                  <a:extLst>
                    <a:ext uri="{FF2B5EF4-FFF2-40B4-BE49-F238E27FC236}">
                      <a16:creationId xmlns:a16="http://schemas.microsoft.com/office/drawing/2014/main" id="{E39FE178-D26E-9A3D-10D7-E8212C39E4BE}"/>
                    </a:ext>
                  </a:extLst>
                </p:cNvPr>
                <p:cNvSpPr/>
                <p:nvPr/>
              </p:nvSpPr>
              <p:spPr>
                <a:xfrm>
                  <a:off x="3706188" y="2596973"/>
                  <a:ext cx="4798420" cy="3416920"/>
                </a:xfrm>
                <a:custGeom>
                  <a:avLst/>
                  <a:gdLst>
                    <a:gd name="connsiteX0" fmla="*/ 3724051 w 4798420"/>
                    <a:gd name="connsiteY0" fmla="*/ 2170199 h 3416920"/>
                    <a:gd name="connsiteX1" fmla="*/ 4775292 w 4798420"/>
                    <a:gd name="connsiteY1" fmla="*/ 1109318 h 3416920"/>
                    <a:gd name="connsiteX2" fmla="*/ 2749635 w 4798420"/>
                    <a:gd name="connsiteY2" fmla="*/ 1848 h 3416920"/>
                    <a:gd name="connsiteX3" fmla="*/ 1442932 w 4798420"/>
                    <a:gd name="connsiteY3" fmla="*/ 746255 h 3416920"/>
                    <a:gd name="connsiteX4" fmla="*/ 5412 w 4798420"/>
                    <a:gd name="connsiteY4" fmla="*/ 1361387 h 3416920"/>
                    <a:gd name="connsiteX5" fmla="*/ 922596 w 4798420"/>
                    <a:gd name="connsiteY5" fmla="*/ 2322304 h 3416920"/>
                    <a:gd name="connsiteX6" fmla="*/ 1975918 w 4798420"/>
                    <a:gd name="connsiteY6" fmla="*/ 3405863 h 3416920"/>
                    <a:gd name="connsiteX7" fmla="*/ 2860706 w 4798420"/>
                    <a:gd name="connsiteY7" fmla="*/ 2915608 h 3416920"/>
                    <a:gd name="connsiteX8" fmla="*/ 3724129 w 4798420"/>
                    <a:gd name="connsiteY8" fmla="*/ 2170122 h 3416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8420" h="3416920">
                      <a:moveTo>
                        <a:pt x="3724051" y="2170199"/>
                      </a:moveTo>
                      <a:cubicBezTo>
                        <a:pt x="3806815" y="1793946"/>
                        <a:pt x="4975991" y="1452172"/>
                        <a:pt x="4775292" y="1109318"/>
                      </a:cubicBezTo>
                      <a:cubicBezTo>
                        <a:pt x="4547751" y="721341"/>
                        <a:pt x="3177798" y="45042"/>
                        <a:pt x="2749635" y="1848"/>
                      </a:cubicBezTo>
                      <a:cubicBezTo>
                        <a:pt x="2364821" y="-36950"/>
                        <a:pt x="1783627" y="545787"/>
                        <a:pt x="1442932" y="746255"/>
                      </a:cubicBezTo>
                      <a:cubicBezTo>
                        <a:pt x="1054030" y="975107"/>
                        <a:pt x="94192" y="939472"/>
                        <a:pt x="5412" y="1361387"/>
                      </a:cubicBezTo>
                      <a:cubicBezTo>
                        <a:pt x="-73263" y="1735248"/>
                        <a:pt x="728761" y="1979759"/>
                        <a:pt x="922596" y="2322304"/>
                      </a:cubicBezTo>
                      <a:cubicBezTo>
                        <a:pt x="1191943" y="2800681"/>
                        <a:pt x="1556163" y="3316697"/>
                        <a:pt x="1975918" y="3405863"/>
                      </a:cubicBezTo>
                      <a:cubicBezTo>
                        <a:pt x="2350320" y="3485463"/>
                        <a:pt x="2520860" y="3115999"/>
                        <a:pt x="2860706" y="2915608"/>
                      </a:cubicBezTo>
                      <a:cubicBezTo>
                        <a:pt x="3244364" y="2689532"/>
                        <a:pt x="3632649" y="2585944"/>
                        <a:pt x="3724129" y="2170122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44">
                  <a:extLst>
                    <a:ext uri="{FF2B5EF4-FFF2-40B4-BE49-F238E27FC236}">
                      <a16:creationId xmlns:a16="http://schemas.microsoft.com/office/drawing/2014/main" id="{F0DD2A40-7F88-4F91-2932-435220D1E230}"/>
                    </a:ext>
                  </a:extLst>
                </p:cNvPr>
                <p:cNvSpPr/>
                <p:nvPr/>
              </p:nvSpPr>
              <p:spPr>
                <a:xfrm>
                  <a:off x="3765757" y="2547325"/>
                  <a:ext cx="4893698" cy="3522930"/>
                </a:xfrm>
                <a:custGeom>
                  <a:avLst/>
                  <a:gdLst>
                    <a:gd name="connsiteX0" fmla="*/ 3714695 w 4893698"/>
                    <a:gd name="connsiteY0" fmla="*/ 2225478 h 3522930"/>
                    <a:gd name="connsiteX1" fmla="*/ 4872995 w 4893698"/>
                    <a:gd name="connsiteY1" fmla="*/ 1143693 h 3522930"/>
                    <a:gd name="connsiteX2" fmla="*/ 2716137 w 4893698"/>
                    <a:gd name="connsiteY2" fmla="*/ 2054 h 3522930"/>
                    <a:gd name="connsiteX3" fmla="*/ 1380123 w 4893698"/>
                    <a:gd name="connsiteY3" fmla="*/ 824596 h 3522930"/>
                    <a:gd name="connsiteX4" fmla="*/ 4386 w 4893698"/>
                    <a:gd name="connsiteY4" fmla="*/ 1493335 h 3522930"/>
                    <a:gd name="connsiteX5" fmla="*/ 893031 w 4893698"/>
                    <a:gd name="connsiteY5" fmla="*/ 2358840 h 3522930"/>
                    <a:gd name="connsiteX6" fmla="*/ 1952756 w 4893698"/>
                    <a:gd name="connsiteY6" fmla="*/ 3515905 h 3522930"/>
                    <a:gd name="connsiteX7" fmla="*/ 2787562 w 4893698"/>
                    <a:gd name="connsiteY7" fmla="*/ 2917357 h 3522930"/>
                    <a:gd name="connsiteX8" fmla="*/ 3714541 w 4893698"/>
                    <a:gd name="connsiteY8" fmla="*/ 2225478 h 3522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93698" h="3522930">
                      <a:moveTo>
                        <a:pt x="3714695" y="2225478"/>
                      </a:moveTo>
                      <a:cubicBezTo>
                        <a:pt x="3788357" y="1859175"/>
                        <a:pt x="5070764" y="1480917"/>
                        <a:pt x="4872995" y="1143693"/>
                      </a:cubicBezTo>
                      <a:cubicBezTo>
                        <a:pt x="4639053" y="745149"/>
                        <a:pt x="3150470" y="53347"/>
                        <a:pt x="2716137" y="2054"/>
                      </a:cubicBezTo>
                      <a:cubicBezTo>
                        <a:pt x="2345360" y="-41757"/>
                        <a:pt x="1714801" y="627676"/>
                        <a:pt x="1380123" y="824596"/>
                      </a:cubicBezTo>
                      <a:cubicBezTo>
                        <a:pt x="980036" y="1060081"/>
                        <a:pt x="86455" y="1062164"/>
                        <a:pt x="4386" y="1493335"/>
                      </a:cubicBezTo>
                      <a:cubicBezTo>
                        <a:pt x="-64647" y="1856012"/>
                        <a:pt x="701202" y="2023930"/>
                        <a:pt x="893031" y="2358840"/>
                      </a:cubicBezTo>
                      <a:cubicBezTo>
                        <a:pt x="1155205" y="2818087"/>
                        <a:pt x="1523590" y="3433219"/>
                        <a:pt x="1952756" y="3515905"/>
                      </a:cubicBezTo>
                      <a:cubicBezTo>
                        <a:pt x="2316282" y="3585942"/>
                        <a:pt x="2454040" y="3113968"/>
                        <a:pt x="2787562" y="2917357"/>
                      </a:cubicBezTo>
                      <a:cubicBezTo>
                        <a:pt x="3182018" y="2685033"/>
                        <a:pt x="3629232" y="2649938"/>
                        <a:pt x="3714541" y="2225478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: Shape 45">
                  <a:extLst>
                    <a:ext uri="{FF2B5EF4-FFF2-40B4-BE49-F238E27FC236}">
                      <a16:creationId xmlns:a16="http://schemas.microsoft.com/office/drawing/2014/main" id="{A6837FDE-F623-EB4D-9C21-8BFF65BD4A0B}"/>
                    </a:ext>
                  </a:extLst>
                </p:cNvPr>
                <p:cNvSpPr/>
                <p:nvPr/>
              </p:nvSpPr>
              <p:spPr>
                <a:xfrm>
                  <a:off x="3825389" y="2497697"/>
                  <a:ext cx="4989429" cy="3630406"/>
                </a:xfrm>
                <a:custGeom>
                  <a:avLst/>
                  <a:gdLst>
                    <a:gd name="connsiteX0" fmla="*/ 3705354 w 4989429"/>
                    <a:gd name="connsiteY0" fmla="*/ 2280737 h 3630406"/>
                    <a:gd name="connsiteX1" fmla="*/ 4970792 w 4989429"/>
                    <a:gd name="connsiteY1" fmla="*/ 1178049 h 3630406"/>
                    <a:gd name="connsiteX2" fmla="*/ 2682730 w 4989429"/>
                    <a:gd name="connsiteY2" fmla="*/ 2241 h 3630406"/>
                    <a:gd name="connsiteX3" fmla="*/ 1317406 w 4989429"/>
                    <a:gd name="connsiteY3" fmla="*/ 902918 h 3630406"/>
                    <a:gd name="connsiteX4" fmla="*/ 3453 w 4989429"/>
                    <a:gd name="connsiteY4" fmla="*/ 1625341 h 3630406"/>
                    <a:gd name="connsiteX5" fmla="*/ 863635 w 4989429"/>
                    <a:gd name="connsiteY5" fmla="*/ 2395433 h 3630406"/>
                    <a:gd name="connsiteX6" fmla="*/ 1929762 w 4989429"/>
                    <a:gd name="connsiteY6" fmla="*/ 3625929 h 3630406"/>
                    <a:gd name="connsiteX7" fmla="*/ 2714663 w 4989429"/>
                    <a:gd name="connsiteY7" fmla="*/ 2919163 h 3630406"/>
                    <a:gd name="connsiteX8" fmla="*/ 3705277 w 4989429"/>
                    <a:gd name="connsiteY8" fmla="*/ 2280814 h 363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89429" h="3630406">
                      <a:moveTo>
                        <a:pt x="3705354" y="2280737"/>
                      </a:moveTo>
                      <a:cubicBezTo>
                        <a:pt x="3770145" y="1924384"/>
                        <a:pt x="5165629" y="1509720"/>
                        <a:pt x="4970792" y="1178049"/>
                      </a:cubicBezTo>
                      <a:cubicBezTo>
                        <a:pt x="4730370" y="769015"/>
                        <a:pt x="3123080" y="62173"/>
                        <a:pt x="2682730" y="2241"/>
                      </a:cubicBezTo>
                      <a:cubicBezTo>
                        <a:pt x="2325838" y="-46353"/>
                        <a:pt x="1645991" y="709546"/>
                        <a:pt x="1317406" y="902918"/>
                      </a:cubicBezTo>
                      <a:cubicBezTo>
                        <a:pt x="906058" y="1144960"/>
                        <a:pt x="78271" y="1184760"/>
                        <a:pt x="3453" y="1625341"/>
                      </a:cubicBezTo>
                      <a:cubicBezTo>
                        <a:pt x="-56171" y="1976757"/>
                        <a:pt x="673658" y="2068236"/>
                        <a:pt x="863635" y="2395433"/>
                      </a:cubicBezTo>
                      <a:cubicBezTo>
                        <a:pt x="1118636" y="2835628"/>
                        <a:pt x="1491186" y="3550339"/>
                        <a:pt x="1929762" y="3625929"/>
                      </a:cubicBezTo>
                      <a:cubicBezTo>
                        <a:pt x="2282335" y="3686709"/>
                        <a:pt x="2387313" y="3111917"/>
                        <a:pt x="2714663" y="2919163"/>
                      </a:cubicBezTo>
                      <a:cubicBezTo>
                        <a:pt x="3119918" y="2680592"/>
                        <a:pt x="3626525" y="2714067"/>
                        <a:pt x="3705277" y="228081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: Shape 46">
                  <a:extLst>
                    <a:ext uri="{FF2B5EF4-FFF2-40B4-BE49-F238E27FC236}">
                      <a16:creationId xmlns:a16="http://schemas.microsoft.com/office/drawing/2014/main" id="{A65D2D12-6961-06F6-A747-918C903BADF4}"/>
                    </a:ext>
                  </a:extLst>
                </p:cNvPr>
                <p:cNvSpPr/>
                <p:nvPr/>
              </p:nvSpPr>
              <p:spPr>
                <a:xfrm>
                  <a:off x="3884910" y="2448010"/>
                  <a:ext cx="5085470" cy="3738674"/>
                </a:xfrm>
                <a:custGeom>
                  <a:avLst/>
                  <a:gdLst>
                    <a:gd name="connsiteX0" fmla="*/ 5068621 w 5085470"/>
                    <a:gd name="connsiteY0" fmla="*/ 1212464 h 3738674"/>
                    <a:gd name="connsiteX1" fmla="*/ 2649357 w 5085470"/>
                    <a:gd name="connsiteY1" fmla="*/ 2408 h 3738674"/>
                    <a:gd name="connsiteX2" fmla="*/ 1254723 w 5085470"/>
                    <a:gd name="connsiteY2" fmla="*/ 981143 h 3738674"/>
                    <a:gd name="connsiteX3" fmla="*/ 2629 w 5085470"/>
                    <a:gd name="connsiteY3" fmla="*/ 1757174 h 3738674"/>
                    <a:gd name="connsiteX4" fmla="*/ 834273 w 5085470"/>
                    <a:gd name="connsiteY4" fmla="*/ 2431853 h 3738674"/>
                    <a:gd name="connsiteX5" fmla="*/ 1906801 w 5085470"/>
                    <a:gd name="connsiteY5" fmla="*/ 3735856 h 3738674"/>
                    <a:gd name="connsiteX6" fmla="*/ 2641798 w 5085470"/>
                    <a:gd name="connsiteY6" fmla="*/ 2920796 h 3738674"/>
                    <a:gd name="connsiteX7" fmla="*/ 3696046 w 5085470"/>
                    <a:gd name="connsiteY7" fmla="*/ 2336054 h 3738674"/>
                    <a:gd name="connsiteX8" fmla="*/ 5068621 w 5085470"/>
                    <a:gd name="connsiteY8" fmla="*/ 1212464 h 3738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85470" h="3738674">
                      <a:moveTo>
                        <a:pt x="5068621" y="1212464"/>
                      </a:moveTo>
                      <a:cubicBezTo>
                        <a:pt x="4821720" y="792863"/>
                        <a:pt x="3095646" y="71519"/>
                        <a:pt x="2649357" y="2408"/>
                      </a:cubicBezTo>
                      <a:cubicBezTo>
                        <a:pt x="2306348" y="-50736"/>
                        <a:pt x="1577214" y="791397"/>
                        <a:pt x="1254723" y="981143"/>
                      </a:cubicBezTo>
                      <a:cubicBezTo>
                        <a:pt x="832190" y="1229819"/>
                        <a:pt x="69503" y="1307260"/>
                        <a:pt x="2629" y="1757174"/>
                      </a:cubicBezTo>
                      <a:cubicBezTo>
                        <a:pt x="-47970" y="2097406"/>
                        <a:pt x="646301" y="2112292"/>
                        <a:pt x="834273" y="2431853"/>
                      </a:cubicBezTo>
                      <a:cubicBezTo>
                        <a:pt x="1082023" y="2852919"/>
                        <a:pt x="1458738" y="3667825"/>
                        <a:pt x="1906801" y="3735856"/>
                      </a:cubicBezTo>
                      <a:cubicBezTo>
                        <a:pt x="2248499" y="3787689"/>
                        <a:pt x="2320695" y="3109771"/>
                        <a:pt x="2641798" y="2920796"/>
                      </a:cubicBezTo>
                      <a:cubicBezTo>
                        <a:pt x="3057851" y="2675977"/>
                        <a:pt x="3624313" y="2778024"/>
                        <a:pt x="3696046" y="2336054"/>
                      </a:cubicBezTo>
                      <a:cubicBezTo>
                        <a:pt x="3752276" y="1989652"/>
                        <a:pt x="5260450" y="1538503"/>
                        <a:pt x="5068621" y="121246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" name="Graphic 5">
                <a:extLst>
                  <a:ext uri="{FF2B5EF4-FFF2-40B4-BE49-F238E27FC236}">
                    <a16:creationId xmlns:a16="http://schemas.microsoft.com/office/drawing/2014/main" id="{9C0AE768-9895-58BB-7A4E-BE22BA97AF78}"/>
                  </a:ext>
                </a:extLst>
              </p:cNvPr>
              <p:cNvGrpSpPr/>
              <p:nvPr/>
            </p:nvGrpSpPr>
            <p:grpSpPr>
              <a:xfrm rot="753948">
                <a:off x="-682781" y="-299489"/>
                <a:ext cx="5854605" cy="7484643"/>
                <a:chOff x="4061078" y="1549502"/>
                <a:chExt cx="3873961" cy="4952549"/>
              </a:xfrm>
              <a:noFill/>
            </p:grpSpPr>
            <p:sp>
              <p:nvSpPr>
                <p:cNvPr id="10" name="Freeform: Shape 23">
                  <a:extLst>
                    <a:ext uri="{FF2B5EF4-FFF2-40B4-BE49-F238E27FC236}">
                      <a16:creationId xmlns:a16="http://schemas.microsoft.com/office/drawing/2014/main" id="{9C14CE1E-A363-7E12-7220-80123334AC57}"/>
                    </a:ext>
                  </a:extLst>
                </p:cNvPr>
                <p:cNvSpPr/>
                <p:nvPr/>
              </p:nvSpPr>
              <p:spPr>
                <a:xfrm>
                  <a:off x="4475868" y="1549502"/>
                  <a:ext cx="3007008" cy="4952549"/>
                </a:xfrm>
                <a:custGeom>
                  <a:avLst/>
                  <a:gdLst>
                    <a:gd name="connsiteX0" fmla="*/ 2976817 w 3007008"/>
                    <a:gd name="connsiteY0" fmla="*/ 2669180 h 4952549"/>
                    <a:gd name="connsiteX1" fmla="*/ 2432801 w 3007008"/>
                    <a:gd name="connsiteY1" fmla="*/ 1308330 h 4952549"/>
                    <a:gd name="connsiteX2" fmla="*/ 1795840 w 3007008"/>
                    <a:gd name="connsiteY2" fmla="*/ 7 h 4952549"/>
                    <a:gd name="connsiteX3" fmla="*/ 437072 w 3007008"/>
                    <a:gd name="connsiteY3" fmla="*/ 1607682 h 4952549"/>
                    <a:gd name="connsiteX4" fmla="*/ 310112 w 3007008"/>
                    <a:gd name="connsiteY4" fmla="*/ 2718545 h 4952549"/>
                    <a:gd name="connsiteX5" fmla="*/ 413007 w 3007008"/>
                    <a:gd name="connsiteY5" fmla="*/ 3875302 h 4952549"/>
                    <a:gd name="connsiteX6" fmla="*/ 1776248 w 3007008"/>
                    <a:gd name="connsiteY6" fmla="*/ 4952536 h 4952549"/>
                    <a:gd name="connsiteX7" fmla="*/ 2522815 w 3007008"/>
                    <a:gd name="connsiteY7" fmla="*/ 3870057 h 4952549"/>
                    <a:gd name="connsiteX8" fmla="*/ 2976817 w 3007008"/>
                    <a:gd name="connsiteY8" fmla="*/ 2669180 h 4952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07008" h="4952549">
                      <a:moveTo>
                        <a:pt x="2976817" y="2669180"/>
                      </a:moveTo>
                      <a:cubicBezTo>
                        <a:pt x="2795478" y="2205613"/>
                        <a:pt x="2780206" y="1596883"/>
                        <a:pt x="2432801" y="1308330"/>
                      </a:cubicBezTo>
                      <a:cubicBezTo>
                        <a:pt x="2165768" y="1086497"/>
                        <a:pt x="2170087" y="2861"/>
                        <a:pt x="1795840" y="7"/>
                      </a:cubicBezTo>
                      <a:cubicBezTo>
                        <a:pt x="1305585" y="-3772"/>
                        <a:pt x="857599" y="1434442"/>
                        <a:pt x="437072" y="1607682"/>
                      </a:cubicBezTo>
                      <a:cubicBezTo>
                        <a:pt x="-439463" y="1968739"/>
                        <a:pt x="265838" y="2328563"/>
                        <a:pt x="310112" y="2718545"/>
                      </a:cubicBezTo>
                      <a:cubicBezTo>
                        <a:pt x="365185" y="3203940"/>
                        <a:pt x="63519" y="3586749"/>
                        <a:pt x="413007" y="3875302"/>
                      </a:cubicBezTo>
                      <a:cubicBezTo>
                        <a:pt x="679500" y="4095361"/>
                        <a:pt x="1403775" y="4949682"/>
                        <a:pt x="1776248" y="4952536"/>
                      </a:cubicBezTo>
                      <a:cubicBezTo>
                        <a:pt x="2258944" y="4956238"/>
                        <a:pt x="2234184" y="4212294"/>
                        <a:pt x="2522815" y="3870057"/>
                      </a:cubicBezTo>
                      <a:cubicBezTo>
                        <a:pt x="2749045" y="3601790"/>
                        <a:pt x="3114576" y="3021444"/>
                        <a:pt x="2976817" y="266918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: Shape 24">
                  <a:extLst>
                    <a:ext uri="{FF2B5EF4-FFF2-40B4-BE49-F238E27FC236}">
                      <a16:creationId xmlns:a16="http://schemas.microsoft.com/office/drawing/2014/main" id="{42AD33FE-1271-5160-9E41-0324D70A69D6}"/>
                    </a:ext>
                  </a:extLst>
                </p:cNvPr>
                <p:cNvSpPr/>
                <p:nvPr/>
              </p:nvSpPr>
              <p:spPr>
                <a:xfrm>
                  <a:off x="4482456" y="1627788"/>
                  <a:ext cx="3018571" cy="4778052"/>
                </a:xfrm>
                <a:custGeom>
                  <a:avLst/>
                  <a:gdLst>
                    <a:gd name="connsiteX0" fmla="*/ 1752691 w 3018571"/>
                    <a:gd name="connsiteY0" fmla="*/ 4776677 h 4778052"/>
                    <a:gd name="connsiteX1" fmla="*/ 2591277 w 3018571"/>
                    <a:gd name="connsiteY1" fmla="*/ 3811826 h 4778052"/>
                    <a:gd name="connsiteX2" fmla="*/ 2984730 w 3018571"/>
                    <a:gd name="connsiteY2" fmla="*/ 2584107 h 4778052"/>
                    <a:gd name="connsiteX3" fmla="*/ 2466168 w 3018571"/>
                    <a:gd name="connsiteY3" fmla="*/ 1202817 h 4778052"/>
                    <a:gd name="connsiteX4" fmla="*/ 1720373 w 3018571"/>
                    <a:gd name="connsiteY4" fmla="*/ 11 h 4778052"/>
                    <a:gd name="connsiteX5" fmla="*/ 440974 w 3018571"/>
                    <a:gd name="connsiteY5" fmla="*/ 1547522 h 4778052"/>
                    <a:gd name="connsiteX6" fmla="*/ 238116 w 3018571"/>
                    <a:gd name="connsiteY6" fmla="*/ 2690858 h 4778052"/>
                    <a:gd name="connsiteX7" fmla="*/ 359985 w 3018571"/>
                    <a:gd name="connsiteY7" fmla="*/ 3853863 h 4778052"/>
                    <a:gd name="connsiteX8" fmla="*/ 1752691 w 3018571"/>
                    <a:gd name="connsiteY8" fmla="*/ 4776754 h 4778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8571" h="4778052">
                      <a:moveTo>
                        <a:pt x="1752691" y="4776677"/>
                      </a:moveTo>
                      <a:cubicBezTo>
                        <a:pt x="2216181" y="4812235"/>
                        <a:pt x="2306966" y="4149435"/>
                        <a:pt x="2591277" y="3811826"/>
                      </a:cubicBezTo>
                      <a:cubicBezTo>
                        <a:pt x="2825220" y="3533917"/>
                        <a:pt x="3119172" y="2944162"/>
                        <a:pt x="2984730" y="2584107"/>
                      </a:cubicBezTo>
                      <a:cubicBezTo>
                        <a:pt x="2815579" y="2131107"/>
                        <a:pt x="2808174" y="1486896"/>
                        <a:pt x="2466168" y="1202817"/>
                      </a:cubicBezTo>
                      <a:cubicBezTo>
                        <a:pt x="2189185" y="972730"/>
                        <a:pt x="2101099" y="-3845"/>
                        <a:pt x="1720373" y="11"/>
                      </a:cubicBezTo>
                      <a:cubicBezTo>
                        <a:pt x="1244079" y="4794"/>
                        <a:pt x="830648" y="1354614"/>
                        <a:pt x="440974" y="1547522"/>
                      </a:cubicBezTo>
                      <a:cubicBezTo>
                        <a:pt x="-382030" y="1955091"/>
                        <a:pt x="190216" y="2298408"/>
                        <a:pt x="238116" y="2690858"/>
                      </a:cubicBezTo>
                      <a:cubicBezTo>
                        <a:pt x="294422" y="3162909"/>
                        <a:pt x="16205" y="3569861"/>
                        <a:pt x="359985" y="3853863"/>
                      </a:cubicBezTo>
                      <a:cubicBezTo>
                        <a:pt x="635965" y="4081944"/>
                        <a:pt x="1362169" y="4746827"/>
                        <a:pt x="1752691" y="477675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: Shape 25">
                  <a:extLst>
                    <a:ext uri="{FF2B5EF4-FFF2-40B4-BE49-F238E27FC236}">
                      <a16:creationId xmlns:a16="http://schemas.microsoft.com/office/drawing/2014/main" id="{8D2195AF-F24C-A024-63FB-BE6C32DDFA74}"/>
                    </a:ext>
                  </a:extLst>
                </p:cNvPr>
                <p:cNvSpPr/>
                <p:nvPr/>
              </p:nvSpPr>
              <p:spPr>
                <a:xfrm>
                  <a:off x="4484173" y="1705758"/>
                  <a:ext cx="3036493" cy="4605873"/>
                </a:xfrm>
                <a:custGeom>
                  <a:avLst/>
                  <a:gdLst>
                    <a:gd name="connsiteX0" fmla="*/ 1734082 w 3036493"/>
                    <a:gd name="connsiteY0" fmla="*/ 4601058 h 4605873"/>
                    <a:gd name="connsiteX1" fmla="*/ 2664764 w 3036493"/>
                    <a:gd name="connsiteY1" fmla="*/ 3753833 h 4605873"/>
                    <a:gd name="connsiteX2" fmla="*/ 2997591 w 3036493"/>
                    <a:gd name="connsiteY2" fmla="*/ 2499272 h 4605873"/>
                    <a:gd name="connsiteX3" fmla="*/ 2504559 w 3036493"/>
                    <a:gd name="connsiteY3" fmla="*/ 1097465 h 4605873"/>
                    <a:gd name="connsiteX4" fmla="*/ 1649930 w 3036493"/>
                    <a:gd name="connsiteY4" fmla="*/ 100 h 4605873"/>
                    <a:gd name="connsiteX5" fmla="*/ 449901 w 3036493"/>
                    <a:gd name="connsiteY5" fmla="*/ 1487524 h 4605873"/>
                    <a:gd name="connsiteX6" fmla="*/ 171221 w 3036493"/>
                    <a:gd name="connsiteY6" fmla="*/ 2663410 h 4605873"/>
                    <a:gd name="connsiteX7" fmla="*/ 311988 w 3036493"/>
                    <a:gd name="connsiteY7" fmla="*/ 3832586 h 4605873"/>
                    <a:gd name="connsiteX8" fmla="*/ 1734159 w 3036493"/>
                    <a:gd name="connsiteY8" fmla="*/ 4601135 h 4605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36493" h="4605873">
                      <a:moveTo>
                        <a:pt x="1734082" y="4601058"/>
                      </a:moveTo>
                      <a:cubicBezTo>
                        <a:pt x="2177440" y="4664460"/>
                        <a:pt x="2384618" y="4086814"/>
                        <a:pt x="2664764" y="3753833"/>
                      </a:cubicBezTo>
                      <a:cubicBezTo>
                        <a:pt x="2906420" y="3466283"/>
                        <a:pt x="3128562" y="2867271"/>
                        <a:pt x="2997591" y="2499272"/>
                      </a:cubicBezTo>
                      <a:cubicBezTo>
                        <a:pt x="2840240" y="2056917"/>
                        <a:pt x="2841089" y="1377070"/>
                        <a:pt x="2504559" y="1097465"/>
                      </a:cubicBezTo>
                      <a:cubicBezTo>
                        <a:pt x="2217549" y="859048"/>
                        <a:pt x="2037290" y="-10699"/>
                        <a:pt x="1649930" y="100"/>
                      </a:cubicBezTo>
                      <a:cubicBezTo>
                        <a:pt x="1187597" y="12981"/>
                        <a:pt x="808491" y="1275410"/>
                        <a:pt x="449901" y="1487524"/>
                      </a:cubicBezTo>
                      <a:cubicBezTo>
                        <a:pt x="-320113" y="1942838"/>
                        <a:pt x="120622" y="2268337"/>
                        <a:pt x="171221" y="2663410"/>
                      </a:cubicBezTo>
                      <a:cubicBezTo>
                        <a:pt x="229996" y="3121963"/>
                        <a:pt x="-26007" y="3553212"/>
                        <a:pt x="311988" y="3832586"/>
                      </a:cubicBezTo>
                      <a:cubicBezTo>
                        <a:pt x="597533" y="4068688"/>
                        <a:pt x="1324122" y="4542514"/>
                        <a:pt x="1734159" y="4601135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: Shape 26">
                  <a:extLst>
                    <a:ext uri="{FF2B5EF4-FFF2-40B4-BE49-F238E27FC236}">
                      <a16:creationId xmlns:a16="http://schemas.microsoft.com/office/drawing/2014/main" id="{77A7CACE-1F79-C07E-1FA9-9243C0AEDD86}"/>
                    </a:ext>
                  </a:extLst>
                </p:cNvPr>
                <p:cNvSpPr/>
                <p:nvPr/>
              </p:nvSpPr>
              <p:spPr>
                <a:xfrm>
                  <a:off x="4477865" y="1783678"/>
                  <a:ext cx="3064583" cy="4435839"/>
                </a:xfrm>
                <a:custGeom>
                  <a:avLst/>
                  <a:gdLst>
                    <a:gd name="connsiteX0" fmla="*/ 1723421 w 3064583"/>
                    <a:gd name="connsiteY0" fmla="*/ 4425487 h 4435839"/>
                    <a:gd name="connsiteX1" fmla="*/ 2746122 w 3064583"/>
                    <a:gd name="connsiteY1" fmla="*/ 3695890 h 4435839"/>
                    <a:gd name="connsiteX2" fmla="*/ 3018400 w 3064583"/>
                    <a:gd name="connsiteY2" fmla="*/ 2414487 h 4435839"/>
                    <a:gd name="connsiteX3" fmla="*/ 2550822 w 3064583"/>
                    <a:gd name="connsiteY3" fmla="*/ 992240 h 4435839"/>
                    <a:gd name="connsiteX4" fmla="*/ 1587359 w 3064583"/>
                    <a:gd name="connsiteY4" fmla="*/ 315 h 4435839"/>
                    <a:gd name="connsiteX5" fmla="*/ 466700 w 3064583"/>
                    <a:gd name="connsiteY5" fmla="*/ 1427576 h 4435839"/>
                    <a:gd name="connsiteX6" fmla="*/ 112198 w 3064583"/>
                    <a:gd name="connsiteY6" fmla="*/ 2635935 h 4435839"/>
                    <a:gd name="connsiteX7" fmla="*/ 271940 w 3064583"/>
                    <a:gd name="connsiteY7" fmla="*/ 3811281 h 4435839"/>
                    <a:gd name="connsiteX8" fmla="*/ 1723498 w 3064583"/>
                    <a:gd name="connsiteY8" fmla="*/ 4425487 h 443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583" h="4435839">
                      <a:moveTo>
                        <a:pt x="1723421" y="4425487"/>
                      </a:moveTo>
                      <a:cubicBezTo>
                        <a:pt x="2146185" y="4513187"/>
                        <a:pt x="2470296" y="4024167"/>
                        <a:pt x="2746122" y="3695890"/>
                      </a:cubicBezTo>
                      <a:cubicBezTo>
                        <a:pt x="2995492" y="3398699"/>
                        <a:pt x="3145592" y="2790508"/>
                        <a:pt x="3018400" y="2414487"/>
                      </a:cubicBezTo>
                      <a:cubicBezTo>
                        <a:pt x="2872465" y="1983084"/>
                        <a:pt x="2881952" y="1267371"/>
                        <a:pt x="2550822" y="992240"/>
                      </a:cubicBezTo>
                      <a:cubicBezTo>
                        <a:pt x="2253785" y="745493"/>
                        <a:pt x="1981275" y="-17734"/>
                        <a:pt x="1587359" y="315"/>
                      </a:cubicBezTo>
                      <a:cubicBezTo>
                        <a:pt x="1138987" y="20832"/>
                        <a:pt x="794205" y="1197181"/>
                        <a:pt x="466700" y="1427576"/>
                      </a:cubicBezTo>
                      <a:cubicBezTo>
                        <a:pt x="-250479" y="1932100"/>
                        <a:pt x="58205" y="2238316"/>
                        <a:pt x="112198" y="2635935"/>
                      </a:cubicBezTo>
                      <a:cubicBezTo>
                        <a:pt x="172593" y="3081144"/>
                        <a:pt x="-60347" y="3536534"/>
                        <a:pt x="271940" y="3811281"/>
                      </a:cubicBezTo>
                      <a:cubicBezTo>
                        <a:pt x="566972" y="4055483"/>
                        <a:pt x="1293253" y="4336245"/>
                        <a:pt x="1723498" y="4425487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27">
                  <a:extLst>
                    <a:ext uri="{FF2B5EF4-FFF2-40B4-BE49-F238E27FC236}">
                      <a16:creationId xmlns:a16="http://schemas.microsoft.com/office/drawing/2014/main" id="{7A3E3A46-70B6-D51A-CA03-D81456DD7D09}"/>
                    </a:ext>
                  </a:extLst>
                </p:cNvPr>
                <p:cNvSpPr/>
                <p:nvPr/>
              </p:nvSpPr>
              <p:spPr>
                <a:xfrm>
                  <a:off x="4460130" y="1861400"/>
                  <a:ext cx="3107969" cy="4268490"/>
                </a:xfrm>
                <a:custGeom>
                  <a:avLst/>
                  <a:gdLst>
                    <a:gd name="connsiteX0" fmla="*/ 1724263 w 3107969"/>
                    <a:gd name="connsiteY0" fmla="*/ 4250116 h 4268490"/>
                    <a:gd name="connsiteX1" fmla="*/ 2838983 w 3107969"/>
                    <a:gd name="connsiteY1" fmla="*/ 3638145 h 4268490"/>
                    <a:gd name="connsiteX2" fmla="*/ 3050712 w 3107969"/>
                    <a:gd name="connsiteY2" fmla="*/ 2329900 h 4268490"/>
                    <a:gd name="connsiteX3" fmla="*/ 2608666 w 3107969"/>
                    <a:gd name="connsiteY3" fmla="*/ 887212 h 4268490"/>
                    <a:gd name="connsiteX4" fmla="*/ 1536291 w 3107969"/>
                    <a:gd name="connsiteY4" fmla="*/ 728 h 4268490"/>
                    <a:gd name="connsiteX5" fmla="*/ 495001 w 3107969"/>
                    <a:gd name="connsiteY5" fmla="*/ 1367826 h 4268490"/>
                    <a:gd name="connsiteX6" fmla="*/ 64601 w 3107969"/>
                    <a:gd name="connsiteY6" fmla="*/ 2608657 h 4268490"/>
                    <a:gd name="connsiteX7" fmla="*/ 243317 w 3107969"/>
                    <a:gd name="connsiteY7" fmla="*/ 3790251 h 4268490"/>
                    <a:gd name="connsiteX8" fmla="*/ 1724340 w 3107969"/>
                    <a:gd name="connsiteY8" fmla="*/ 4250116 h 426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07969" h="4268490">
                      <a:moveTo>
                        <a:pt x="1724263" y="4250116"/>
                      </a:moveTo>
                      <a:cubicBezTo>
                        <a:pt x="2126510" y="4359027"/>
                        <a:pt x="2567400" y="3961794"/>
                        <a:pt x="2838983" y="3638145"/>
                      </a:cubicBezTo>
                      <a:cubicBezTo>
                        <a:pt x="3096066" y="3331235"/>
                        <a:pt x="3173893" y="2714020"/>
                        <a:pt x="3050712" y="2329900"/>
                      </a:cubicBezTo>
                      <a:cubicBezTo>
                        <a:pt x="2915808" y="1909528"/>
                        <a:pt x="2934396" y="1157793"/>
                        <a:pt x="2608666" y="887212"/>
                      </a:cubicBezTo>
                      <a:cubicBezTo>
                        <a:pt x="2301601" y="632135"/>
                        <a:pt x="1936918" y="-24880"/>
                        <a:pt x="1536291" y="728"/>
                      </a:cubicBezTo>
                      <a:cubicBezTo>
                        <a:pt x="1101957" y="28496"/>
                        <a:pt x="791576" y="1119844"/>
                        <a:pt x="495001" y="1367826"/>
                      </a:cubicBezTo>
                      <a:cubicBezTo>
                        <a:pt x="-169265" y="1923180"/>
                        <a:pt x="7215" y="2208570"/>
                        <a:pt x="64601" y="2608657"/>
                      </a:cubicBezTo>
                      <a:cubicBezTo>
                        <a:pt x="126539" y="3040445"/>
                        <a:pt x="-83262" y="3520055"/>
                        <a:pt x="243317" y="3790251"/>
                      </a:cubicBezTo>
                      <a:cubicBezTo>
                        <a:pt x="547914" y="4042475"/>
                        <a:pt x="1273500" y="4128092"/>
                        <a:pt x="1724340" y="425011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: Shape 28">
                  <a:extLst>
                    <a:ext uri="{FF2B5EF4-FFF2-40B4-BE49-F238E27FC236}">
                      <a16:creationId xmlns:a16="http://schemas.microsoft.com/office/drawing/2014/main" id="{92FD81FA-B726-8C57-FEB8-A094C4FACDDC}"/>
                    </a:ext>
                  </a:extLst>
                </p:cNvPr>
                <p:cNvSpPr/>
                <p:nvPr/>
              </p:nvSpPr>
              <p:spPr>
                <a:xfrm>
                  <a:off x="4426209" y="1938811"/>
                  <a:ext cx="3173562" cy="4104897"/>
                </a:xfrm>
                <a:custGeom>
                  <a:avLst/>
                  <a:gdLst>
                    <a:gd name="connsiteX0" fmla="*/ 1741215 w 3173562"/>
                    <a:gd name="connsiteY0" fmla="*/ 4075055 h 4104897"/>
                    <a:gd name="connsiteX1" fmla="*/ 2947955 w 3173562"/>
                    <a:gd name="connsiteY1" fmla="*/ 3580712 h 4104897"/>
                    <a:gd name="connsiteX2" fmla="*/ 3099057 w 3173562"/>
                    <a:gd name="connsiteY2" fmla="*/ 2245625 h 4104897"/>
                    <a:gd name="connsiteX3" fmla="*/ 2682464 w 3173562"/>
                    <a:gd name="connsiteY3" fmla="*/ 782497 h 4104897"/>
                    <a:gd name="connsiteX4" fmla="*/ 1501255 w 3173562"/>
                    <a:gd name="connsiteY4" fmla="*/ 1452 h 4104897"/>
                    <a:gd name="connsiteX5" fmla="*/ 539335 w 3173562"/>
                    <a:gd name="connsiteY5" fmla="*/ 1308387 h 4104897"/>
                    <a:gd name="connsiteX6" fmla="*/ 33114 w 3173562"/>
                    <a:gd name="connsiteY6" fmla="*/ 2581691 h 4104897"/>
                    <a:gd name="connsiteX7" fmla="*/ 230727 w 3173562"/>
                    <a:gd name="connsiteY7" fmla="*/ 3769455 h 4104897"/>
                    <a:gd name="connsiteX8" fmla="*/ 1741215 w 3173562"/>
                    <a:gd name="connsiteY8" fmla="*/ 4074978 h 4104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73562" h="4104897">
                      <a:moveTo>
                        <a:pt x="1741215" y="4075055"/>
                      </a:moveTo>
                      <a:cubicBezTo>
                        <a:pt x="2123407" y="4202555"/>
                        <a:pt x="2680613" y="3899655"/>
                        <a:pt x="2947955" y="3580712"/>
                      </a:cubicBezTo>
                      <a:cubicBezTo>
                        <a:pt x="3212750" y="3264160"/>
                        <a:pt x="3218073" y="2637921"/>
                        <a:pt x="3099057" y="2245625"/>
                      </a:cubicBezTo>
                      <a:cubicBezTo>
                        <a:pt x="2974874" y="1836359"/>
                        <a:pt x="3002796" y="1048604"/>
                        <a:pt x="2682464" y="782497"/>
                      </a:cubicBezTo>
                      <a:cubicBezTo>
                        <a:pt x="2365449" y="519089"/>
                        <a:pt x="1908516" y="-31946"/>
                        <a:pt x="1501255" y="1452"/>
                      </a:cubicBezTo>
                      <a:cubicBezTo>
                        <a:pt x="1080960" y="36008"/>
                        <a:pt x="805288" y="1043668"/>
                        <a:pt x="539335" y="1308387"/>
                      </a:cubicBezTo>
                      <a:cubicBezTo>
                        <a:pt x="-71324" y="1916191"/>
                        <a:pt x="-27821" y="2179059"/>
                        <a:pt x="33114" y="2581691"/>
                      </a:cubicBezTo>
                      <a:cubicBezTo>
                        <a:pt x="96440" y="3000135"/>
                        <a:pt x="-90144" y="3503888"/>
                        <a:pt x="230727" y="3769455"/>
                      </a:cubicBezTo>
                      <a:cubicBezTo>
                        <a:pt x="544811" y="4029701"/>
                        <a:pt x="1270089" y="3917782"/>
                        <a:pt x="1741215" y="4074978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29">
                  <a:extLst>
                    <a:ext uri="{FF2B5EF4-FFF2-40B4-BE49-F238E27FC236}">
                      <a16:creationId xmlns:a16="http://schemas.microsoft.com/office/drawing/2014/main" id="{B206344A-C2AC-4B8C-C16D-8CD280AA0E05}"/>
                    </a:ext>
                  </a:extLst>
                </p:cNvPr>
                <p:cNvSpPr/>
                <p:nvPr/>
              </p:nvSpPr>
              <p:spPr>
                <a:xfrm>
                  <a:off x="4376099" y="2015664"/>
                  <a:ext cx="3263713" cy="3947335"/>
                </a:xfrm>
                <a:custGeom>
                  <a:avLst/>
                  <a:gdLst>
                    <a:gd name="connsiteX0" fmla="*/ 1774433 w 3263713"/>
                    <a:gd name="connsiteY0" fmla="*/ 3900552 h 3947335"/>
                    <a:gd name="connsiteX1" fmla="*/ 3073192 w 3263713"/>
                    <a:gd name="connsiteY1" fmla="*/ 3523836 h 3947335"/>
                    <a:gd name="connsiteX2" fmla="*/ 3163745 w 3263713"/>
                    <a:gd name="connsiteY2" fmla="*/ 2161907 h 3947335"/>
                    <a:gd name="connsiteX3" fmla="*/ 2772683 w 3263713"/>
                    <a:gd name="connsiteY3" fmla="*/ 678262 h 3947335"/>
                    <a:gd name="connsiteX4" fmla="*/ 1482563 w 3263713"/>
                    <a:gd name="connsiteY4" fmla="*/ 2735 h 3947335"/>
                    <a:gd name="connsiteX5" fmla="*/ 600012 w 3263713"/>
                    <a:gd name="connsiteY5" fmla="*/ 1249583 h 3947335"/>
                    <a:gd name="connsiteX6" fmla="*/ 17970 w 3263713"/>
                    <a:gd name="connsiteY6" fmla="*/ 2555437 h 3947335"/>
                    <a:gd name="connsiteX7" fmla="*/ 234558 w 3263713"/>
                    <a:gd name="connsiteY7" fmla="*/ 3749449 h 3947335"/>
                    <a:gd name="connsiteX8" fmla="*/ 1774433 w 3263713"/>
                    <a:gd name="connsiteY8" fmla="*/ 3900629 h 394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63713" h="3947335">
                      <a:moveTo>
                        <a:pt x="1774433" y="3900552"/>
                      </a:moveTo>
                      <a:cubicBezTo>
                        <a:pt x="2137188" y="4044635"/>
                        <a:pt x="2810169" y="3838151"/>
                        <a:pt x="3073192" y="3523836"/>
                      </a:cubicBezTo>
                      <a:cubicBezTo>
                        <a:pt x="3345701" y="3197643"/>
                        <a:pt x="3278210" y="2562533"/>
                        <a:pt x="3163745" y="2161907"/>
                      </a:cubicBezTo>
                      <a:cubicBezTo>
                        <a:pt x="3049975" y="1763902"/>
                        <a:pt x="3087538" y="939895"/>
                        <a:pt x="2772683" y="678262"/>
                      </a:cubicBezTo>
                      <a:cubicBezTo>
                        <a:pt x="2445641" y="406524"/>
                        <a:pt x="1896534" y="-38994"/>
                        <a:pt x="1482563" y="2735"/>
                      </a:cubicBezTo>
                      <a:cubicBezTo>
                        <a:pt x="1068593" y="44463"/>
                        <a:pt x="835884" y="968666"/>
                        <a:pt x="600012" y="1249583"/>
                      </a:cubicBezTo>
                      <a:cubicBezTo>
                        <a:pt x="44118" y="1911380"/>
                        <a:pt x="-46590" y="2150260"/>
                        <a:pt x="17970" y="2555437"/>
                      </a:cubicBezTo>
                      <a:cubicBezTo>
                        <a:pt x="82530" y="2960460"/>
                        <a:pt x="-80606" y="3488355"/>
                        <a:pt x="234558" y="3749449"/>
                      </a:cubicBezTo>
                      <a:cubicBezTo>
                        <a:pt x="558206" y="4017716"/>
                        <a:pt x="1283870" y="3705792"/>
                        <a:pt x="1774433" y="390062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30">
                  <a:extLst>
                    <a:ext uri="{FF2B5EF4-FFF2-40B4-BE49-F238E27FC236}">
                      <a16:creationId xmlns:a16="http://schemas.microsoft.com/office/drawing/2014/main" id="{BC1C0068-31F1-2F2B-2A4C-2B802817DFA2}"/>
                    </a:ext>
                  </a:extLst>
                </p:cNvPr>
                <p:cNvSpPr/>
                <p:nvPr/>
              </p:nvSpPr>
              <p:spPr>
                <a:xfrm>
                  <a:off x="4316854" y="2091550"/>
                  <a:ext cx="3371549" cy="3814147"/>
                </a:xfrm>
                <a:custGeom>
                  <a:avLst/>
                  <a:gdLst>
                    <a:gd name="connsiteX0" fmla="*/ 1816709 w 3371549"/>
                    <a:gd name="connsiteY0" fmla="*/ 3727016 h 3814147"/>
                    <a:gd name="connsiteX1" fmla="*/ 3207564 w 3371549"/>
                    <a:gd name="connsiteY1" fmla="*/ 3467928 h 3814147"/>
                    <a:gd name="connsiteX2" fmla="*/ 3237568 w 3371549"/>
                    <a:gd name="connsiteY2" fmla="*/ 2079156 h 3814147"/>
                    <a:gd name="connsiteX3" fmla="*/ 2871960 w 3371549"/>
                    <a:gd name="connsiteY3" fmla="*/ 575071 h 3814147"/>
                    <a:gd name="connsiteX4" fmla="*/ 1473006 w 3371549"/>
                    <a:gd name="connsiteY4" fmla="*/ 4984 h 3814147"/>
                    <a:gd name="connsiteX5" fmla="*/ 669824 w 3371549"/>
                    <a:gd name="connsiteY5" fmla="*/ 1191668 h 3814147"/>
                    <a:gd name="connsiteX6" fmla="*/ 11883 w 3371549"/>
                    <a:gd name="connsiteY6" fmla="*/ 2529996 h 3814147"/>
                    <a:gd name="connsiteX7" fmla="*/ 247369 w 3371549"/>
                    <a:gd name="connsiteY7" fmla="*/ 3730178 h 3814147"/>
                    <a:gd name="connsiteX8" fmla="*/ 1816709 w 3371549"/>
                    <a:gd name="connsiteY8" fmla="*/ 3727016 h 3814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71549" h="3814147">
                      <a:moveTo>
                        <a:pt x="1816709" y="3727016"/>
                      </a:moveTo>
                      <a:cubicBezTo>
                        <a:pt x="2160874" y="3886063"/>
                        <a:pt x="2948707" y="3777615"/>
                        <a:pt x="3207564" y="3467928"/>
                      </a:cubicBezTo>
                      <a:cubicBezTo>
                        <a:pt x="3487786" y="3132092"/>
                        <a:pt x="3347173" y="2488190"/>
                        <a:pt x="3237568" y="2079156"/>
                      </a:cubicBezTo>
                      <a:cubicBezTo>
                        <a:pt x="3133902" y="1692567"/>
                        <a:pt x="3181416" y="832231"/>
                        <a:pt x="2871960" y="575071"/>
                      </a:cubicBezTo>
                      <a:cubicBezTo>
                        <a:pt x="2534890" y="295002"/>
                        <a:pt x="1893533" y="-45307"/>
                        <a:pt x="1473006" y="4984"/>
                      </a:cubicBezTo>
                      <a:cubicBezTo>
                        <a:pt x="1080710" y="51880"/>
                        <a:pt x="876308" y="895248"/>
                        <a:pt x="669824" y="1191668"/>
                      </a:cubicBezTo>
                      <a:cubicBezTo>
                        <a:pt x="170313" y="1908693"/>
                        <a:pt x="-56379" y="2122427"/>
                        <a:pt x="11883" y="2529996"/>
                      </a:cubicBezTo>
                      <a:cubicBezTo>
                        <a:pt x="80145" y="2937564"/>
                        <a:pt x="-62010" y="3473713"/>
                        <a:pt x="247369" y="3730178"/>
                      </a:cubicBezTo>
                      <a:cubicBezTo>
                        <a:pt x="580505" y="4006544"/>
                        <a:pt x="1307942" y="3491916"/>
                        <a:pt x="1816709" y="372701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31">
                  <a:extLst>
                    <a:ext uri="{FF2B5EF4-FFF2-40B4-BE49-F238E27FC236}">
                      <a16:creationId xmlns:a16="http://schemas.microsoft.com/office/drawing/2014/main" id="{DEBD965E-268E-B384-4DE0-DF9FAEF2CF85}"/>
                    </a:ext>
                  </a:extLst>
                </p:cNvPr>
                <p:cNvSpPr/>
                <p:nvPr/>
              </p:nvSpPr>
              <p:spPr>
                <a:xfrm>
                  <a:off x="4254170" y="2165535"/>
                  <a:ext cx="3489733" cy="3780696"/>
                </a:xfrm>
                <a:custGeom>
                  <a:avLst/>
                  <a:gdLst>
                    <a:gd name="connsiteX0" fmla="*/ 1862424 w 3489733"/>
                    <a:gd name="connsiteY0" fmla="*/ 3555381 h 3780696"/>
                    <a:gd name="connsiteX1" fmla="*/ 3345298 w 3489733"/>
                    <a:gd name="connsiteY1" fmla="*/ 3413920 h 3780696"/>
                    <a:gd name="connsiteX2" fmla="*/ 3314677 w 3489733"/>
                    <a:gd name="connsiteY2" fmla="*/ 1998383 h 3780696"/>
                    <a:gd name="connsiteX3" fmla="*/ 2974599 w 3489733"/>
                    <a:gd name="connsiteY3" fmla="*/ 473858 h 3780696"/>
                    <a:gd name="connsiteX4" fmla="*/ 1466734 w 3489733"/>
                    <a:gd name="connsiteY4" fmla="*/ 9211 h 3780696"/>
                    <a:gd name="connsiteX5" fmla="*/ 742922 w 3489733"/>
                    <a:gd name="connsiteY5" fmla="*/ 1135733 h 3780696"/>
                    <a:gd name="connsiteX6" fmla="*/ 9159 w 3489733"/>
                    <a:gd name="connsiteY6" fmla="*/ 2506532 h 3780696"/>
                    <a:gd name="connsiteX7" fmla="*/ 263620 w 3489733"/>
                    <a:gd name="connsiteY7" fmla="*/ 3712886 h 3780696"/>
                    <a:gd name="connsiteX8" fmla="*/ 1862424 w 3489733"/>
                    <a:gd name="connsiteY8" fmla="*/ 3555381 h 3780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89733" h="3780696">
                      <a:moveTo>
                        <a:pt x="1862424" y="3555381"/>
                      </a:moveTo>
                      <a:cubicBezTo>
                        <a:pt x="2188927" y="3728158"/>
                        <a:pt x="3090761" y="3718902"/>
                        <a:pt x="3345298" y="3413920"/>
                      </a:cubicBezTo>
                      <a:cubicBezTo>
                        <a:pt x="3633311" y="3068443"/>
                        <a:pt x="3419114" y="2415825"/>
                        <a:pt x="3314677" y="1998383"/>
                      </a:cubicBezTo>
                      <a:cubicBezTo>
                        <a:pt x="3220807" y="1623210"/>
                        <a:pt x="3278656" y="726467"/>
                        <a:pt x="2974599" y="473858"/>
                      </a:cubicBezTo>
                      <a:cubicBezTo>
                        <a:pt x="2627580" y="185459"/>
                        <a:pt x="1893894" y="-50104"/>
                        <a:pt x="1466734" y="9211"/>
                      </a:cubicBezTo>
                      <a:cubicBezTo>
                        <a:pt x="1088321" y="61816"/>
                        <a:pt x="920789" y="824040"/>
                        <a:pt x="742922" y="1135733"/>
                      </a:cubicBezTo>
                      <a:cubicBezTo>
                        <a:pt x="301800" y="1908755"/>
                        <a:pt x="-63037" y="2096496"/>
                        <a:pt x="9159" y="2506532"/>
                      </a:cubicBezTo>
                      <a:cubicBezTo>
                        <a:pt x="75802" y="2884945"/>
                        <a:pt x="-40051" y="3461048"/>
                        <a:pt x="263620" y="3712886"/>
                      </a:cubicBezTo>
                      <a:cubicBezTo>
                        <a:pt x="606320" y="3997273"/>
                        <a:pt x="1337228" y="3277473"/>
                        <a:pt x="1862424" y="3555381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32">
                  <a:extLst>
                    <a:ext uri="{FF2B5EF4-FFF2-40B4-BE49-F238E27FC236}">
                      <a16:creationId xmlns:a16="http://schemas.microsoft.com/office/drawing/2014/main" id="{55C54598-4E96-CB75-8F33-84858CEE77B5}"/>
                    </a:ext>
                  </a:extLst>
                </p:cNvPr>
                <p:cNvSpPr/>
                <p:nvPr/>
              </p:nvSpPr>
              <p:spPr>
                <a:xfrm>
                  <a:off x="4190357" y="2234963"/>
                  <a:ext cx="3614123" cy="3758010"/>
                </a:xfrm>
                <a:custGeom>
                  <a:avLst/>
                  <a:gdLst>
                    <a:gd name="connsiteX0" fmla="*/ 1909345 w 3614123"/>
                    <a:gd name="connsiteY0" fmla="*/ 3388303 h 3758010"/>
                    <a:gd name="connsiteX1" fmla="*/ 3484238 w 3614123"/>
                    <a:gd name="connsiteY1" fmla="*/ 3364469 h 3758010"/>
                    <a:gd name="connsiteX2" fmla="*/ 3393067 w 3614123"/>
                    <a:gd name="connsiteY2" fmla="*/ 1922090 h 3758010"/>
                    <a:gd name="connsiteX3" fmla="*/ 3078443 w 3614123"/>
                    <a:gd name="connsiteY3" fmla="*/ 377125 h 3758010"/>
                    <a:gd name="connsiteX4" fmla="*/ 1461744 w 3614123"/>
                    <a:gd name="connsiteY4" fmla="*/ 17919 h 3758010"/>
                    <a:gd name="connsiteX5" fmla="*/ 817301 w 3614123"/>
                    <a:gd name="connsiteY5" fmla="*/ 1084276 h 3758010"/>
                    <a:gd name="connsiteX6" fmla="*/ 7718 w 3614123"/>
                    <a:gd name="connsiteY6" fmla="*/ 2487549 h 3758010"/>
                    <a:gd name="connsiteX7" fmla="*/ 281153 w 3614123"/>
                    <a:gd name="connsiteY7" fmla="*/ 3700150 h 3758010"/>
                    <a:gd name="connsiteX8" fmla="*/ 1909345 w 3614123"/>
                    <a:gd name="connsiteY8" fmla="*/ 3388303 h 3758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4123" h="3758010">
                      <a:moveTo>
                        <a:pt x="1909345" y="3388303"/>
                      </a:moveTo>
                      <a:cubicBezTo>
                        <a:pt x="2219418" y="3574116"/>
                        <a:pt x="3233943" y="3664824"/>
                        <a:pt x="3484238" y="3364469"/>
                      </a:cubicBezTo>
                      <a:cubicBezTo>
                        <a:pt x="3779964" y="3009351"/>
                        <a:pt x="3491874" y="2348094"/>
                        <a:pt x="3393067" y="1922090"/>
                      </a:cubicBezTo>
                      <a:cubicBezTo>
                        <a:pt x="3308684" y="1558333"/>
                        <a:pt x="3377101" y="625260"/>
                        <a:pt x="3078443" y="377125"/>
                      </a:cubicBezTo>
                      <a:cubicBezTo>
                        <a:pt x="2721397" y="80473"/>
                        <a:pt x="1895307" y="-50884"/>
                        <a:pt x="1461744" y="17919"/>
                      </a:cubicBezTo>
                      <a:cubicBezTo>
                        <a:pt x="1097138" y="75845"/>
                        <a:pt x="967324" y="757388"/>
                        <a:pt x="817301" y="1084276"/>
                      </a:cubicBezTo>
                      <a:cubicBezTo>
                        <a:pt x="436652" y="1913683"/>
                        <a:pt x="-68566" y="2075121"/>
                        <a:pt x="7718" y="2487549"/>
                      </a:cubicBezTo>
                      <a:cubicBezTo>
                        <a:pt x="75286" y="2852695"/>
                        <a:pt x="-16810" y="3452863"/>
                        <a:pt x="281153" y="3700150"/>
                      </a:cubicBezTo>
                      <a:cubicBezTo>
                        <a:pt x="633340" y="3992560"/>
                        <a:pt x="1370034" y="3065041"/>
                        <a:pt x="1909345" y="3388303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33">
                  <a:extLst>
                    <a:ext uri="{FF2B5EF4-FFF2-40B4-BE49-F238E27FC236}">
                      <a16:creationId xmlns:a16="http://schemas.microsoft.com/office/drawing/2014/main" id="{5614A74D-71F0-F6F3-D7D3-A1499B321568}"/>
                    </a:ext>
                  </a:extLst>
                </p:cNvPr>
                <p:cNvSpPr/>
                <p:nvPr/>
              </p:nvSpPr>
              <p:spPr>
                <a:xfrm>
                  <a:off x="4125770" y="2293347"/>
                  <a:ext cx="3742715" cy="3749606"/>
                </a:xfrm>
                <a:custGeom>
                  <a:avLst/>
                  <a:gdLst>
                    <a:gd name="connsiteX0" fmla="*/ 1956963 w 3742715"/>
                    <a:gd name="connsiteY0" fmla="*/ 3232269 h 3749606"/>
                    <a:gd name="connsiteX1" fmla="*/ 3623876 w 3742715"/>
                    <a:gd name="connsiteY1" fmla="*/ 3326063 h 3749606"/>
                    <a:gd name="connsiteX2" fmla="*/ 3472155 w 3742715"/>
                    <a:gd name="connsiteY2" fmla="*/ 1856842 h 3749606"/>
                    <a:gd name="connsiteX3" fmla="*/ 3183063 w 3742715"/>
                    <a:gd name="connsiteY3" fmla="*/ 291359 h 3749606"/>
                    <a:gd name="connsiteX4" fmla="*/ 1457529 w 3742715"/>
                    <a:gd name="connsiteY4" fmla="*/ 37593 h 3749606"/>
                    <a:gd name="connsiteX5" fmla="*/ 892456 w 3742715"/>
                    <a:gd name="connsiteY5" fmla="*/ 1043864 h 3749606"/>
                    <a:gd name="connsiteX6" fmla="*/ 6974 w 3742715"/>
                    <a:gd name="connsiteY6" fmla="*/ 2479687 h 3749606"/>
                    <a:gd name="connsiteX7" fmla="*/ 299306 w 3742715"/>
                    <a:gd name="connsiteY7" fmla="*/ 3698459 h 3749606"/>
                    <a:gd name="connsiteX8" fmla="*/ 1956963 w 3742715"/>
                    <a:gd name="connsiteY8" fmla="*/ 3232269 h 3749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2715" h="3749606">
                      <a:moveTo>
                        <a:pt x="1956963" y="3232269"/>
                      </a:moveTo>
                      <a:cubicBezTo>
                        <a:pt x="2251687" y="3430655"/>
                        <a:pt x="3377822" y="3621712"/>
                        <a:pt x="3623876" y="3326063"/>
                      </a:cubicBezTo>
                      <a:cubicBezTo>
                        <a:pt x="3927315" y="2961226"/>
                        <a:pt x="3564869" y="2291484"/>
                        <a:pt x="3472155" y="1856842"/>
                      </a:cubicBezTo>
                      <a:cubicBezTo>
                        <a:pt x="3397028" y="1504577"/>
                        <a:pt x="3476244" y="535021"/>
                        <a:pt x="3183063" y="291359"/>
                      </a:cubicBezTo>
                      <a:cubicBezTo>
                        <a:pt x="2815989" y="-13623"/>
                        <a:pt x="1897339" y="-41237"/>
                        <a:pt x="1457529" y="37593"/>
                      </a:cubicBezTo>
                      <a:cubicBezTo>
                        <a:pt x="1106653" y="100533"/>
                        <a:pt x="1015405" y="701550"/>
                        <a:pt x="892456" y="1043864"/>
                      </a:cubicBezTo>
                      <a:cubicBezTo>
                        <a:pt x="574361" y="1929346"/>
                        <a:pt x="-74247" y="2064945"/>
                        <a:pt x="6974" y="2479687"/>
                      </a:cubicBezTo>
                      <a:cubicBezTo>
                        <a:pt x="74696" y="2831643"/>
                        <a:pt x="7128" y="3455800"/>
                        <a:pt x="299306" y="3698459"/>
                      </a:cubicBezTo>
                      <a:cubicBezTo>
                        <a:pt x="661058" y="3998967"/>
                        <a:pt x="1405928" y="2861262"/>
                        <a:pt x="1956963" y="323226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34">
                  <a:extLst>
                    <a:ext uri="{FF2B5EF4-FFF2-40B4-BE49-F238E27FC236}">
                      <a16:creationId xmlns:a16="http://schemas.microsoft.com/office/drawing/2014/main" id="{D975B9DF-67F5-2653-ABC3-745F1A80B345}"/>
                    </a:ext>
                  </a:extLst>
                </p:cNvPr>
                <p:cNvSpPr/>
                <p:nvPr/>
              </p:nvSpPr>
              <p:spPr>
                <a:xfrm>
                  <a:off x="4061078" y="2330966"/>
                  <a:ext cx="3873961" cy="3763840"/>
                </a:xfrm>
                <a:custGeom>
                  <a:avLst/>
                  <a:gdLst>
                    <a:gd name="connsiteX0" fmla="*/ 3763695 w 3873961"/>
                    <a:gd name="connsiteY0" fmla="*/ 3308421 h 3763840"/>
                    <a:gd name="connsiteX1" fmla="*/ 3551425 w 3873961"/>
                    <a:gd name="connsiteY1" fmla="*/ 1812358 h 3763840"/>
                    <a:gd name="connsiteX2" fmla="*/ 3287786 w 3873961"/>
                    <a:gd name="connsiteY2" fmla="*/ 226435 h 3763840"/>
                    <a:gd name="connsiteX3" fmla="*/ 1453342 w 3873961"/>
                    <a:gd name="connsiteY3" fmla="*/ 78186 h 3763840"/>
                    <a:gd name="connsiteX4" fmla="*/ 967638 w 3873961"/>
                    <a:gd name="connsiteY4" fmla="*/ 1024294 h 3763840"/>
                    <a:gd name="connsiteX5" fmla="*/ 6334 w 3873961"/>
                    <a:gd name="connsiteY5" fmla="*/ 2492590 h 3763840"/>
                    <a:gd name="connsiteX6" fmla="*/ 317642 w 3873961"/>
                    <a:gd name="connsiteY6" fmla="*/ 3717532 h 3763840"/>
                    <a:gd name="connsiteX7" fmla="*/ 2004763 w 3873961"/>
                    <a:gd name="connsiteY7" fmla="*/ 3096923 h 3763840"/>
                    <a:gd name="connsiteX8" fmla="*/ 3763772 w 3873961"/>
                    <a:gd name="connsiteY8" fmla="*/ 3308421 h 376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73961" h="3763840">
                      <a:moveTo>
                        <a:pt x="3763695" y="3308421"/>
                      </a:moveTo>
                      <a:cubicBezTo>
                        <a:pt x="4074847" y="2933942"/>
                        <a:pt x="3637583" y="2255716"/>
                        <a:pt x="3551425" y="1812358"/>
                      </a:cubicBezTo>
                      <a:cubicBezTo>
                        <a:pt x="3485169" y="1471586"/>
                        <a:pt x="3575568" y="465623"/>
                        <a:pt x="3287786" y="226435"/>
                      </a:cubicBezTo>
                      <a:cubicBezTo>
                        <a:pt x="2910685" y="-86878"/>
                        <a:pt x="1899323" y="-11288"/>
                        <a:pt x="1453342" y="78186"/>
                      </a:cubicBezTo>
                      <a:cubicBezTo>
                        <a:pt x="1116041" y="145831"/>
                        <a:pt x="1064131" y="666245"/>
                        <a:pt x="967638" y="1024294"/>
                      </a:cubicBezTo>
                      <a:cubicBezTo>
                        <a:pt x="714026" y="1965311"/>
                        <a:pt x="-78589" y="2075380"/>
                        <a:pt x="6334" y="2492590"/>
                      </a:cubicBezTo>
                      <a:cubicBezTo>
                        <a:pt x="75291" y="2831202"/>
                        <a:pt x="31094" y="3479501"/>
                        <a:pt x="317642" y="3717532"/>
                      </a:cubicBezTo>
                      <a:cubicBezTo>
                        <a:pt x="688958" y="4026062"/>
                        <a:pt x="1444780" y="2676242"/>
                        <a:pt x="2004763" y="3096923"/>
                      </a:cubicBezTo>
                      <a:cubicBezTo>
                        <a:pt x="2285294" y="3307727"/>
                        <a:pt x="3521961" y="3599365"/>
                        <a:pt x="3763772" y="3308421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28B7FAB-0E77-9B71-3161-E18E639BF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EBAB6">
                  <a:alpha val="25000"/>
                </a:srgbClr>
              </a:gs>
              <a:gs pos="100000">
                <a:srgbClr val="B6E495">
                  <a:alpha val="0"/>
                </a:srgb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9356278C-0429-1803-2AD0-FCC43F3E6255}"/>
              </a:ext>
            </a:extLst>
          </p:cNvPr>
          <p:cNvSpPr txBox="1">
            <a:spLocks/>
          </p:cNvSpPr>
          <p:nvPr/>
        </p:nvSpPr>
        <p:spPr>
          <a:xfrm>
            <a:off x="802638" y="2608379"/>
            <a:ext cx="10586720" cy="73866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sz="4800" b="1" spc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Sans Text Semibold" pitchFamily="2" charset="0"/>
                <a:cs typeface="Segoe Sans Text" pitchFamily="2" charset="0"/>
              </a:rPr>
              <a:t>Microsoft Agent Framework</a:t>
            </a:r>
          </a:p>
        </p:txBody>
      </p:sp>
      <p:sp>
        <p:nvSpPr>
          <p:cNvPr id="69" name="Title 3">
            <a:extLst>
              <a:ext uri="{FF2B5EF4-FFF2-40B4-BE49-F238E27FC236}">
                <a16:creationId xmlns:a16="http://schemas.microsoft.com/office/drawing/2014/main" id="{62E42273-2363-3349-7B46-7B6FAFE4BC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4171950" y="1000735"/>
            <a:ext cx="3848100" cy="439091"/>
          </a:xfrm>
          <a:prstGeom prst="roundRect">
            <a:avLst>
              <a:gd name="adj" fmla="val 34737"/>
            </a:avLst>
          </a:prstGeom>
          <a:solidFill>
            <a:srgbClr val="0078D4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Sans Text Semibold"/>
                <a:ea typeface="+mn-ea"/>
                <a:cs typeface="Segoe Sans Text" pitchFamily="2" charset="0"/>
              </a:rPr>
              <a:t>Public Preview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654C0DA7-BE83-C6AE-C423-DFC4E002032E}"/>
              </a:ext>
            </a:extLst>
          </p:cNvPr>
          <p:cNvSpPr txBox="1">
            <a:spLocks/>
          </p:cNvSpPr>
          <p:nvPr/>
        </p:nvSpPr>
        <p:spPr>
          <a:xfrm>
            <a:off x="563561" y="3377559"/>
            <a:ext cx="11064875" cy="723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Segoe Sans Display" pitchFamily="2" charset="0"/>
              </a:defRPr>
            </a:lvl1pPr>
          </a:lstStyle>
          <a:p>
            <a:pPr lvl="0" algn="ctr" fontAlgn="base">
              <a:lnSpc>
                <a:spcPct val="100000"/>
              </a:lnSpc>
              <a:spcAft>
                <a:spcPts val="1200"/>
              </a:spcAft>
              <a:buSzPct val="90000"/>
              <a:defRPr/>
            </a:pPr>
            <a:r>
              <a:rPr lang="ko-KR" altLang="en-US" sz="2400" spc="0" dirty="0">
                <a:solidFill>
                  <a:srgbClr val="0078D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지능형</a:t>
            </a:r>
            <a:r>
              <a:rPr lang="en-US" altLang="ko-KR" sz="2400" spc="0" dirty="0">
                <a:solidFill>
                  <a:srgbClr val="0078D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 </a:t>
            </a:r>
            <a:r>
              <a:rPr lang="ko-KR" altLang="en-US" sz="2400" spc="0" dirty="0">
                <a:solidFill>
                  <a:srgbClr val="0078D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에이전트를 개발하고 오케스트레이션 할 수 있는 오픈소스 엔진</a:t>
            </a:r>
            <a:endParaRPr lang="en-US" sz="2400" spc="0" dirty="0">
              <a:solidFill>
                <a:srgbClr val="0078D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D778F3E-C852-B6F9-7579-025EC89AF566}"/>
              </a:ext>
            </a:extLst>
          </p:cNvPr>
          <p:cNvSpPr txBox="1"/>
          <p:nvPr/>
        </p:nvSpPr>
        <p:spPr>
          <a:xfrm>
            <a:off x="4202671" y="4430163"/>
            <a:ext cx="2081944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리서치 파이프라인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">
                    <a:srgbClr val="000000"/>
                  </a:gs>
                  <a:gs pos="34000">
                    <a:srgbClr val="000000"/>
                  </a:gs>
                </a:gsLst>
                <a:lin ang="10800000" scaled="1"/>
              </a:gra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0B89F1-3E9F-0062-8AD1-5932CA2403E1}"/>
              </a:ext>
            </a:extLst>
          </p:cNvPr>
          <p:cNvSpPr txBox="1"/>
          <p:nvPr/>
        </p:nvSpPr>
        <p:spPr>
          <a:xfrm>
            <a:off x="8680114" y="4402991"/>
            <a:ext cx="242175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엔터프라이즈 레디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">
                    <a:srgbClr val="000000"/>
                  </a:gs>
                  <a:gs pos="34000">
                    <a:srgbClr val="000000"/>
                  </a:gs>
                </a:gsLst>
                <a:lin ang="10800000" scaled="1"/>
              </a:gra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114FEE-B2F2-8992-3B7F-9BF66843C554}"/>
              </a:ext>
            </a:extLst>
          </p:cNvPr>
          <p:cNvSpPr txBox="1"/>
          <p:nvPr/>
        </p:nvSpPr>
        <p:spPr>
          <a:xfrm>
            <a:off x="1709975" y="4287866"/>
            <a:ext cx="270483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개방형 포준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상호운용성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">
                    <a:srgbClr val="000000"/>
                  </a:gs>
                  <a:gs pos="34000">
                    <a:srgbClr val="000000"/>
                  </a:gs>
                </a:gsLst>
                <a:lin ang="10800000" scaled="1"/>
              </a:gra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74" name="!!Straight Connector 49">
            <a:extLst>
              <a:ext uri="{FF2B5EF4-FFF2-40B4-BE49-F238E27FC236}">
                <a16:creationId xmlns:a16="http://schemas.microsoft.com/office/drawing/2014/main" id="{2A92E7BF-5D69-6AE0-AF76-6B665AD50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14678" y="4230335"/>
            <a:ext cx="0" cy="676656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!!Straight Connector 49">
            <a:extLst>
              <a:ext uri="{FF2B5EF4-FFF2-40B4-BE49-F238E27FC236}">
                <a16:creationId xmlns:a16="http://schemas.microsoft.com/office/drawing/2014/main" id="{2D008C66-ED3D-E911-26F5-FFA65DBB6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07652" y="4209630"/>
            <a:ext cx="0" cy="676656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6A16E8E-5A7A-4B13-927A-22D1212C988B}"/>
              </a:ext>
            </a:extLst>
          </p:cNvPr>
          <p:cNvSpPr txBox="1"/>
          <p:nvPr/>
        </p:nvSpPr>
        <p:spPr>
          <a:xfrm>
            <a:off x="2690052" y="5612947"/>
            <a:ext cx="681189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Sans Text Semibold" pitchFamily="2" charset="0"/>
              </a:rPr>
              <a:t>a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effectLst/>
                <a:uLnTx/>
                <a:uFillTx/>
                <a:latin typeface="Segoe Sans Text Semibold" pitchFamily="2" charset="0"/>
                <a:ea typeface="+mn-ea"/>
                <a:cs typeface="+mn-cs"/>
              </a:rPr>
              <a:t>ka.ms/AgentFramework</a:t>
            </a:r>
          </a:p>
        </p:txBody>
      </p:sp>
      <p:cxnSp>
        <p:nvCxnSpPr>
          <p:cNvPr id="77" name="!!Straight Connector 49">
            <a:extLst>
              <a:ext uri="{FF2B5EF4-FFF2-40B4-BE49-F238E27FC236}">
                <a16:creationId xmlns:a16="http://schemas.microsoft.com/office/drawing/2014/main" id="{2345C0F5-DC18-B2F3-9F24-271A2464C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48458" y="4221482"/>
            <a:ext cx="0" cy="676656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8ED917C-9484-79DC-759E-87AD7541806C}"/>
              </a:ext>
            </a:extLst>
          </p:cNvPr>
          <p:cNvSpPr txBox="1"/>
          <p:nvPr/>
        </p:nvSpPr>
        <p:spPr>
          <a:xfrm>
            <a:off x="6369537" y="4254682"/>
            <a:ext cx="2421752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커뮤니티 주도</a:t>
            </a:r>
            <a:br>
              <a:rPr kumimoji="0" lang="en-AU" altLang="ko-KR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확장성 염두 설계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">
                    <a:srgbClr val="000000"/>
                  </a:gs>
                  <a:gs pos="34000">
                    <a:srgbClr val="000000"/>
                  </a:gs>
                </a:gsLst>
                <a:lin ang="10800000" scaled="1"/>
              </a:gra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9" name="Picture 78" descr="A purple molecule structure on a black background&#10;&#10;AI-generated content may be incorrect.">
            <a:extLst>
              <a:ext uri="{FF2B5EF4-FFF2-40B4-BE49-F238E27FC236}">
                <a16:creationId xmlns:a16="http://schemas.microsoft.com/office/drawing/2014/main" id="{D2668F2B-FA5D-9336-39A0-56C0B15FF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81" y="1458632"/>
            <a:ext cx="1269038" cy="12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6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B1AC-F97E-06CC-4E68-E85512A0F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426410"/>
            <a:ext cx="7684141" cy="1107996"/>
          </a:xfrm>
        </p:spPr>
        <p:txBody>
          <a:bodyPr/>
          <a:lstStyle/>
          <a:p>
            <a:r>
              <a:rPr lang="en-US" dirty="0"/>
              <a:t>Microsoft Agent Framework </a:t>
            </a:r>
            <a:r>
              <a:rPr lang="ko-KR" altLang="en-US" dirty="0"/>
              <a:t>소개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FA9AAD-9221-F7A9-D75F-BA1773708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ko-KR" altLang="en-US" dirty="0"/>
              <a:t>굳이 코딩으로 에이전트를 만들어야 할까요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5322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14BA27-9521-D8D8-26CF-BC649AA13C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ko-KR" altLang="en-US" dirty="0"/>
              <a:t>직접 코드로 개발해야 하는 상황이 있습니다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2575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61D6-4E29-9D02-AA52-53251D19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코드로 개발해야 하는 상황이 있습니다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7AAE538-E58D-AD64-6DDB-43AA19C7FB31}"/>
              </a:ext>
            </a:extLst>
          </p:cNvPr>
          <p:cNvSpPr txBox="1">
            <a:spLocks/>
          </p:cNvSpPr>
          <p:nvPr/>
        </p:nvSpPr>
        <p:spPr>
          <a:xfrm>
            <a:off x="871625" y="3376680"/>
            <a:ext cx="3636462" cy="2492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dirty="0" err="1">
                <a:solidFill>
                  <a:srgbClr val="281933"/>
                </a:solidFill>
                <a:latin typeface="Segoe UI Semibold"/>
              </a:rPr>
              <a:t>제어권</a:t>
            </a:r>
            <a:r>
              <a:rPr lang="ko-KR" altLang="en-US" dirty="0">
                <a:solidFill>
                  <a:srgbClr val="281933"/>
                </a:solidFill>
                <a:latin typeface="Segoe UI Semibold"/>
              </a:rPr>
              <a:t> 확보 및 커스터마이징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BF33175-218F-2DE9-DD32-506FE1F5A042}"/>
              </a:ext>
            </a:extLst>
          </p:cNvPr>
          <p:cNvSpPr txBox="1">
            <a:spLocks/>
          </p:cNvSpPr>
          <p:nvPr/>
        </p:nvSpPr>
        <p:spPr>
          <a:xfrm>
            <a:off x="4874469" y="3374323"/>
            <a:ext cx="2916936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로컬 디버깅 및 테스트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8110100-3CE6-0B2B-6A5F-37DE1AD0BDDE}"/>
              </a:ext>
            </a:extLst>
          </p:cNvPr>
          <p:cNvSpPr txBox="1">
            <a:spLocks/>
          </p:cNvSpPr>
          <p:nvPr/>
        </p:nvSpPr>
        <p:spPr>
          <a:xfrm>
            <a:off x="8680986" y="3336036"/>
            <a:ext cx="2914650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이식성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FCDF3235-6A2F-7D2D-5DBB-48EA4550DFF6}"/>
              </a:ext>
            </a:extLst>
          </p:cNvPr>
          <p:cNvSpPr txBox="1">
            <a:spLocks/>
          </p:cNvSpPr>
          <p:nvPr/>
        </p:nvSpPr>
        <p:spPr>
          <a:xfrm>
            <a:off x="871625" y="3961315"/>
            <a:ext cx="2916936" cy="15342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81933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코드퍼스트 방식 에이전트</a:t>
            </a: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 👉</a:t>
            </a:r>
            <a:endParaRPr lang="en-AU" altLang="ko-KR" dirty="0">
              <a:solidFill>
                <a:srgbClr val="281933"/>
              </a:solidFill>
              <a:latin typeface="Segoe UI Semiligh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어떤 모델</a:t>
            </a:r>
            <a:r>
              <a:rPr lang="en-US" altLang="ko-KR" dirty="0">
                <a:solidFill>
                  <a:srgbClr val="281933"/>
                </a:solidFill>
                <a:latin typeface="Segoe UI Semilight"/>
              </a:rPr>
              <a:t>,</a:t>
            </a: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 어떤 </a:t>
            </a:r>
            <a:r>
              <a:rPr lang="ko-KR" altLang="en-US" dirty="0" err="1">
                <a:solidFill>
                  <a:srgbClr val="281933"/>
                </a:solidFill>
                <a:latin typeface="Segoe UI Semilight"/>
              </a:rPr>
              <a:t>툴링</a:t>
            </a:r>
            <a:r>
              <a:rPr lang="en-US" altLang="ko-KR" dirty="0">
                <a:solidFill>
                  <a:srgbClr val="281933"/>
                </a:solidFill>
                <a:latin typeface="Segoe UI Semilight"/>
              </a:rPr>
              <a:t>,</a:t>
            </a: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 어떤 데이터소스 사용 가능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74C516CD-AE76-08B7-E175-E8043DD33BC3}"/>
              </a:ext>
            </a:extLst>
          </p:cNvPr>
          <p:cNvSpPr txBox="1">
            <a:spLocks/>
          </p:cNvSpPr>
          <p:nvPr/>
        </p:nvSpPr>
        <p:spPr>
          <a:xfrm>
            <a:off x="4874469" y="3961315"/>
            <a:ext cx="2912744" cy="210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클라우드 의존성 없음 👉</a:t>
            </a:r>
            <a:endParaRPr lang="en-AU" altLang="ko-KR" dirty="0">
              <a:solidFill>
                <a:srgbClr val="281933"/>
              </a:solidFill>
              <a:latin typeface="Segoe UI Semiligh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선호하는 </a:t>
            </a:r>
            <a:r>
              <a:rPr lang="en-US" altLang="ko-KR" dirty="0">
                <a:solidFill>
                  <a:srgbClr val="281933"/>
                </a:solidFill>
                <a:latin typeface="Segoe UI Semilight"/>
              </a:rPr>
              <a:t>IDE – VS Code, GitHub </a:t>
            </a: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등 </a:t>
            </a:r>
            <a:r>
              <a:rPr lang="en-US" altLang="ko-KR" dirty="0">
                <a:solidFill>
                  <a:srgbClr val="281933"/>
                </a:solidFill>
                <a:latin typeface="Segoe UI Semilight"/>
              </a:rPr>
              <a:t>– </a:t>
            </a: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이용해서 로컬 환경에서 개발</a:t>
            </a:r>
            <a:endParaRPr lang="en-AU" altLang="ko-KR" dirty="0">
              <a:solidFill>
                <a:srgbClr val="281933"/>
              </a:solidFill>
              <a:latin typeface="Segoe UI Semiligh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디버깅</a:t>
            </a:r>
            <a:r>
              <a:rPr lang="en-US" altLang="ko-KR" dirty="0">
                <a:solidFill>
                  <a:srgbClr val="281933"/>
                </a:solidFill>
                <a:latin typeface="Segoe UI Semilight"/>
              </a:rPr>
              <a:t>,</a:t>
            </a: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 테스트</a:t>
            </a:r>
            <a:r>
              <a:rPr lang="en-US" altLang="ko-KR" dirty="0">
                <a:solidFill>
                  <a:srgbClr val="281933"/>
                </a:solidFill>
                <a:latin typeface="Segoe UI Semilight"/>
              </a:rPr>
              <a:t>,</a:t>
            </a: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 </a:t>
            </a:r>
            <a:r>
              <a:rPr lang="en-US" altLang="ko-KR" dirty="0">
                <a:solidFill>
                  <a:srgbClr val="281933"/>
                </a:solidFill>
                <a:latin typeface="Segoe UI Semilight"/>
              </a:rPr>
              <a:t>CI/CD </a:t>
            </a: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파이프라인 등등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B77857-B529-F8AA-9318-0B51C9946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99" y="2024939"/>
            <a:ext cx="1179830" cy="1179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5325B-22B4-1F20-E0DE-AFB29FF5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469" y="2096408"/>
            <a:ext cx="1087894" cy="1087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74618E-25B8-F734-B9E4-F1670773F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739" y="1955715"/>
            <a:ext cx="1179830" cy="1179830"/>
          </a:xfrm>
          <a:prstGeom prst="rect">
            <a:avLst/>
          </a:prstGeom>
        </p:spPr>
      </p:pic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53A4BCFD-8157-54DA-60CC-17EDB76F2433}"/>
              </a:ext>
            </a:extLst>
          </p:cNvPr>
          <p:cNvSpPr txBox="1">
            <a:spLocks/>
          </p:cNvSpPr>
          <p:nvPr/>
        </p:nvSpPr>
        <p:spPr>
          <a:xfrm>
            <a:off x="8680986" y="3961315"/>
            <a:ext cx="2914649" cy="210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srgbClr val="281933"/>
                </a:solidFill>
                <a:latin typeface="Segoe UI Semilight"/>
              </a:rPr>
              <a:t>Cloud-Agnostic 👉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dirty="0">
                <a:solidFill>
                  <a:srgbClr val="281933"/>
                </a:solidFill>
                <a:latin typeface="Segoe UI Semilight"/>
              </a:rPr>
              <a:t>로컬 개발 환경에서 클라우드 종속성 없이 어느 클라우드 서비스로든 배포 가능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81933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95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E218-910A-C827-C740-A91BEFE7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프레임워크를 합쳤습니다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394857-16B9-C608-7E21-1AF3E0177BB9}"/>
              </a:ext>
            </a:extLst>
          </p:cNvPr>
          <p:cNvGrpSpPr/>
          <p:nvPr/>
        </p:nvGrpSpPr>
        <p:grpSpPr>
          <a:xfrm>
            <a:off x="1614838" y="2567666"/>
            <a:ext cx="8946554" cy="2918838"/>
            <a:chOff x="1275223" y="1169173"/>
            <a:chExt cx="8946554" cy="2918838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BEEB0E1E-C810-ACD9-2392-52E51A1DF46B}"/>
                </a:ext>
              </a:extLst>
            </p:cNvPr>
            <p:cNvSpPr/>
            <p:nvPr/>
          </p:nvSpPr>
          <p:spPr bwMode="auto">
            <a:xfrm>
              <a:off x="1396707" y="1169173"/>
              <a:ext cx="3789336" cy="2259827"/>
            </a:xfrm>
            <a:prstGeom prst="roundRect">
              <a:avLst>
                <a:gd name="adj" fmla="val 5377"/>
              </a:avLst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59468C23-EDA4-0BAF-7447-38B34E337CBF}"/>
                </a:ext>
              </a:extLst>
            </p:cNvPr>
            <p:cNvSpPr/>
            <p:nvPr/>
          </p:nvSpPr>
          <p:spPr bwMode="auto">
            <a:xfrm>
              <a:off x="6310957" y="1169173"/>
              <a:ext cx="3789336" cy="2259827"/>
            </a:xfrm>
            <a:prstGeom prst="roundRect">
              <a:avLst>
                <a:gd name="adj" fmla="val 4302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6"/>
                  </a:gs>
                  <a:gs pos="100000">
                    <a:schemeClr val="tx2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0D9EB3-5B7B-FAB5-40D3-13B2DC4371F1}"/>
                </a:ext>
              </a:extLst>
            </p:cNvPr>
            <p:cNvSpPr txBox="1"/>
            <p:nvPr/>
          </p:nvSpPr>
          <p:spPr>
            <a:xfrm flipH="1">
              <a:off x="1275223" y="1361004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Semantic Kernel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8D5E30-833D-03E8-334E-21E72FBF48FE}"/>
                </a:ext>
              </a:extLst>
            </p:cNvPr>
            <p:cNvSpPr txBox="1"/>
            <p:nvPr/>
          </p:nvSpPr>
          <p:spPr>
            <a:xfrm flipH="1">
              <a:off x="6189472" y="1338970"/>
              <a:ext cx="4032305" cy="682738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AutoGen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B330B2-2AB5-4D7E-467D-74D652ED9688}"/>
                </a:ext>
              </a:extLst>
            </p:cNvPr>
            <p:cNvSpPr txBox="1"/>
            <p:nvPr/>
          </p:nvSpPr>
          <p:spPr>
            <a:xfrm>
              <a:off x="1567096" y="2041685"/>
              <a:ext cx="3448558" cy="11541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Full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 SDK designed to build AI agents with ease, excellent for single agents and can be extended for multi-agents with integrations to </a:t>
              </a:r>
              <a:r>
                <a:rPr kumimoji="0" lang="en-US" sz="1500" b="0" i="0" u="none" strike="noStrike" kern="1200" cap="none" spc="0" normalizeH="0" baseline="0" noProof="0" err="1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AutoGen</a:t>
              </a: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  <a:cs typeface="Segoe U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8EAEC4-E682-0CBF-6765-36A367D8545E}"/>
                </a:ext>
              </a:extLst>
            </p:cNvPr>
            <p:cNvSpPr txBox="1"/>
            <p:nvPr/>
          </p:nvSpPr>
          <p:spPr>
            <a:xfrm>
              <a:off x="6481345" y="2010519"/>
              <a:ext cx="3448558" cy="207749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437" fontAlgn="base">
                <a:spcBef>
                  <a:spcPct val="0"/>
                </a:spcBef>
                <a:spcAft>
                  <a:spcPts val="1200"/>
                </a:spcAft>
                <a:tabLst>
                  <a:tab pos="1371655" algn="l"/>
                </a:tabLst>
                <a:defRPr sz="2400" b="1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+mj-lt"/>
                  <a:cs typeface="Segoe UI" pitchFamily="34" charset="0"/>
                </a:defRPr>
              </a:lvl1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1500" b="0"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ptos SemiBold"/>
                  <a:cs typeface="Segoe UI"/>
                </a:rPr>
                <a:t>Powerful </a:t>
              </a:r>
              <a:r>
                <a:rPr kumimoji="0" lang="en-US" sz="1500" b="0" i="0" u="none" strike="noStrike" kern="1200" cap="none" spc="0" normalizeH="0" baseline="0" noProof="0">
                  <a:ln w="3175">
                    <a:noFill/>
                  </a:ln>
                  <a:gradFill flip="none">
                    <a:gsLst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  <a:gs pos="100000">
                        <a:srgbClr val="31858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Aptos SemiBold"/>
                  <a:ea typeface="+mn-ea"/>
                  <a:cs typeface="Segoe UI"/>
                </a:rPr>
                <a:t>multi-agent research framework with pre-built conversation orchestration patterns for handling complex agent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5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  <a:gs pos="100000">
                      <a:srgbClr val="3185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Aptos SemiBold"/>
              </a:endParaRPr>
            </a:p>
          </p:txBody>
        </p:sp>
        <p:pic>
          <p:nvPicPr>
            <p:cNvPr id="10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7375CAF6-2D5B-F463-5253-98F6214A3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96" y="1361004"/>
              <a:ext cx="497530" cy="4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47575C2E-DD62-CE4F-4A7E-092958305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312" y="1367620"/>
              <a:ext cx="421091" cy="421091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17F9D8-6D7F-6B09-6B73-6B1D08EFDD8D}"/>
              </a:ext>
            </a:extLst>
          </p:cNvPr>
          <p:cNvGrpSpPr/>
          <p:nvPr/>
        </p:nvGrpSpPr>
        <p:grpSpPr>
          <a:xfrm>
            <a:off x="10006959" y="4667386"/>
            <a:ext cx="320214" cy="320214"/>
            <a:chOff x="10246651" y="4517738"/>
            <a:chExt cx="320214" cy="3202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F67C42-F09E-97AA-B8EE-17E8E3923185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4" name="Picture 13" descr="Python (programming language) - Wikipedia">
              <a:extLst>
                <a:ext uri="{FF2B5EF4-FFF2-40B4-BE49-F238E27FC236}">
                  <a16:creationId xmlns:a16="http://schemas.microsoft.com/office/drawing/2014/main" id="{B3E1B193-E912-D55D-0B87-2ADCD783E5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419A1-FC0D-6F8A-113B-E4B3EE4E822F}"/>
              </a:ext>
            </a:extLst>
          </p:cNvPr>
          <p:cNvGrpSpPr/>
          <p:nvPr/>
        </p:nvGrpSpPr>
        <p:grpSpPr>
          <a:xfrm>
            <a:off x="9660005" y="4673461"/>
            <a:ext cx="320214" cy="320214"/>
            <a:chOff x="10945366" y="4517738"/>
            <a:chExt cx="320214" cy="3202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329CB9-6A58-357A-5DB0-1DEC1B789FDE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54BEFA2-0137-6BD6-553A-75F388B6B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33AF2F-3268-11D3-B803-F76AF2833C24}"/>
              </a:ext>
            </a:extLst>
          </p:cNvPr>
          <p:cNvGrpSpPr/>
          <p:nvPr/>
        </p:nvGrpSpPr>
        <p:grpSpPr>
          <a:xfrm>
            <a:off x="4388001" y="4639034"/>
            <a:ext cx="320214" cy="320214"/>
            <a:chOff x="10246651" y="4517738"/>
            <a:chExt cx="320214" cy="32021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1E753D-EC8B-A9ED-7DC4-15447BB5C1CB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0" name="Picture 6" descr="Python (programming language) - Wikipedia">
              <a:extLst>
                <a:ext uri="{FF2B5EF4-FFF2-40B4-BE49-F238E27FC236}">
                  <a16:creationId xmlns:a16="http://schemas.microsoft.com/office/drawing/2014/main" id="{F5153BD7-033C-0E8A-C0A1-23944B10D6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F5C8CF-31C6-C45D-4837-13ED6FAF7206}"/>
              </a:ext>
            </a:extLst>
          </p:cNvPr>
          <p:cNvGrpSpPr/>
          <p:nvPr/>
        </p:nvGrpSpPr>
        <p:grpSpPr>
          <a:xfrm>
            <a:off x="4711948" y="4611656"/>
            <a:ext cx="374971" cy="374971"/>
            <a:chOff x="10570598" y="4492224"/>
            <a:chExt cx="374971" cy="3749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1E9DCE9-F396-4640-3022-2C34406CA291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5361BE5-5EE2-C503-E5DE-629A71019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B481EF-3521-4D69-8D9B-AE63AE544AD6}"/>
              </a:ext>
            </a:extLst>
          </p:cNvPr>
          <p:cNvGrpSpPr/>
          <p:nvPr/>
        </p:nvGrpSpPr>
        <p:grpSpPr>
          <a:xfrm>
            <a:off x="5086716" y="4639034"/>
            <a:ext cx="320214" cy="320214"/>
            <a:chOff x="10945366" y="4517738"/>
            <a:chExt cx="320214" cy="320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DA938C-351E-E868-FC59-BB3EAAB9CC43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CF4921E9-32FF-0E62-0DB4-4F77088267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Plus Sign 22">
            <a:extLst>
              <a:ext uri="{FF2B5EF4-FFF2-40B4-BE49-F238E27FC236}">
                <a16:creationId xmlns:a16="http://schemas.microsoft.com/office/drawing/2014/main" id="{C076AE52-56FE-B29C-1F8B-E8A10CBB2EC5}"/>
              </a:ext>
            </a:extLst>
          </p:cNvPr>
          <p:cNvSpPr/>
          <p:nvPr/>
        </p:nvSpPr>
        <p:spPr bwMode="auto">
          <a:xfrm>
            <a:off x="5768627" y="3420201"/>
            <a:ext cx="687501" cy="682738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3">
            <a:extLst>
              <a:ext uri="{FF2B5EF4-FFF2-40B4-BE49-F238E27FC236}">
                <a16:creationId xmlns:a16="http://schemas.microsoft.com/office/drawing/2014/main" id="{79858975-AEC5-65F7-DE86-0CD781884750}"/>
              </a:ext>
            </a:extLst>
          </p:cNvPr>
          <p:cNvSpPr/>
          <p:nvPr/>
        </p:nvSpPr>
        <p:spPr bwMode="auto">
          <a:xfrm>
            <a:off x="1267426" y="1573306"/>
            <a:ext cx="9657148" cy="4114800"/>
          </a:xfrm>
          <a:prstGeom prst="roundRect">
            <a:avLst>
              <a:gd name="adj" fmla="val 5377"/>
            </a:avLst>
          </a:prstGeom>
          <a:noFill/>
          <a:ln w="19050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FF860-C5C9-4020-2A46-D39F153C9357}"/>
              </a:ext>
            </a:extLst>
          </p:cNvPr>
          <p:cNvSpPr txBox="1"/>
          <p:nvPr/>
        </p:nvSpPr>
        <p:spPr>
          <a:xfrm flipH="1">
            <a:off x="4096224" y="1786506"/>
            <a:ext cx="4032305" cy="682738"/>
          </a:xfrm>
          <a:prstGeom prst="rect">
            <a:avLst/>
          </a:prstGeom>
          <a:noFill/>
        </p:spPr>
        <p:txBody>
          <a:bodyPr wrap="square" lIns="0" tIns="0" rIns="0" bIns="256032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18753879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55B4C-7A40-BB24-D094-BC71A379D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736229"/>
            <a:ext cx="12192000" cy="3385542"/>
          </a:xfrm>
        </p:spPr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SDK</a:t>
            </a:r>
            <a:r>
              <a:rPr lang="ko-KR" altLang="en-US" dirty="0"/>
              <a:t>로 다양한 </a:t>
            </a:r>
            <a:r>
              <a:rPr lang="en-US" altLang="ko-KR" dirty="0"/>
              <a:t>LLM</a:t>
            </a:r>
            <a:r>
              <a:rPr lang="ko-KR" altLang="en-US" dirty="0"/>
              <a:t> 연결</a:t>
            </a:r>
            <a:endParaRPr lang="en-AU" altLang="ko-KR" dirty="0"/>
          </a:p>
          <a:p>
            <a:endParaRPr lang="en-AU" dirty="0"/>
          </a:p>
          <a:p>
            <a:r>
              <a:rPr lang="en-US" dirty="0"/>
              <a:t>OpenAI, Microsoft Foundry,</a:t>
            </a:r>
            <a:br>
              <a:rPr lang="en-US" dirty="0"/>
            </a:br>
            <a:r>
              <a:rPr lang="en-US" dirty="0"/>
              <a:t>AWS, Google, Anthropic …</a:t>
            </a:r>
          </a:p>
        </p:txBody>
      </p:sp>
    </p:spTree>
    <p:extLst>
      <p:ext uri="{BB962C8B-B14F-4D97-AF65-F5344CB8AC3E}">
        <p14:creationId xmlns:p14="http://schemas.microsoft.com/office/powerpoint/2010/main" val="49798250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BB941-2607-6060-F4FA-00E6BD3231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736229"/>
            <a:ext cx="12192000" cy="3385542"/>
          </a:xfrm>
        </p:spPr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SDK</a:t>
            </a:r>
            <a:r>
              <a:rPr lang="ko-KR" altLang="en-US" dirty="0"/>
              <a:t>로 다양한 에이전트 시나리오 구현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Sequential, Concurrent, Handoff,</a:t>
            </a:r>
            <a:br>
              <a:rPr lang="en-US" dirty="0"/>
            </a:br>
            <a:r>
              <a:rPr lang="en-US" dirty="0"/>
              <a:t>Group Chat, </a:t>
            </a:r>
            <a:r>
              <a:rPr lang="en-US" dirty="0" err="1"/>
              <a:t>Magentic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3279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FECF0-F496-5448-7E0D-29181DA28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736229"/>
            <a:ext cx="12192000" cy="3385542"/>
          </a:xfrm>
        </p:spPr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SDK</a:t>
            </a:r>
            <a:r>
              <a:rPr lang="ko-KR" altLang="en-US" dirty="0"/>
              <a:t>로 다양한 </a:t>
            </a:r>
            <a:r>
              <a:rPr lang="en-US" altLang="ko-KR" dirty="0"/>
              <a:t>Tooling </a:t>
            </a:r>
            <a:r>
              <a:rPr lang="ko-KR" altLang="en-US" dirty="0"/>
              <a:t>지원</a:t>
            </a:r>
            <a:endParaRPr lang="en-AU" altLang="ko-KR" dirty="0"/>
          </a:p>
          <a:p>
            <a:endParaRPr lang="en-AU" dirty="0"/>
          </a:p>
          <a:p>
            <a:r>
              <a:rPr lang="en-US" dirty="0"/>
              <a:t>MCP, A2A, </a:t>
            </a:r>
            <a:r>
              <a:rPr lang="en-US" dirty="0" err="1"/>
              <a:t>OpenAPI</a:t>
            </a:r>
            <a:r>
              <a:rPr lang="en-US" dirty="0"/>
              <a:t>, AG-UI</a:t>
            </a:r>
            <a:r>
              <a:rPr lang="ko-KR" altLang="en-US" dirty="0"/>
              <a:t> 등</a:t>
            </a:r>
            <a:br>
              <a:rPr lang="en-US" dirty="0"/>
            </a:br>
            <a:r>
              <a:rPr lang="ko-KR" altLang="en-US" dirty="0"/>
              <a:t>다른 </a:t>
            </a:r>
            <a:r>
              <a:rPr lang="en-US" altLang="ko-KR" dirty="0"/>
              <a:t>AI </a:t>
            </a:r>
            <a:r>
              <a:rPr lang="ko-KR" altLang="en-US" dirty="0"/>
              <a:t>프레임워크 지원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693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crosoft CEO Satya Nadella on fuelling 'tech intensity' in the UK">
            <a:extLst>
              <a:ext uri="{FF2B5EF4-FFF2-40B4-BE49-F238E27FC236}">
                <a16:creationId xmlns:a16="http://schemas.microsoft.com/office/drawing/2014/main" id="{8FEDDCA0-2A00-DEB2-82A8-82AB4C301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832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38AC7A-565A-E820-9642-76B38C5BB2AD}"/>
              </a:ext>
            </a:extLst>
          </p:cNvPr>
          <p:cNvSpPr txBox="1"/>
          <p:nvPr/>
        </p:nvSpPr>
        <p:spPr>
          <a:xfrm>
            <a:off x="446878" y="2685480"/>
            <a:ext cx="5192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Segoe Sans Display Semilight" pitchFamily="2" charset="0"/>
                <a:ea typeface="Pretendard Light" panose="02000403000000020004" pitchFamily="50" charset="-127"/>
              </a:rPr>
              <a:t>Copilot is a UI for AI</a:t>
            </a:r>
          </a:p>
        </p:txBody>
      </p:sp>
    </p:spTree>
    <p:extLst>
      <p:ext uri="{BB962C8B-B14F-4D97-AF65-F5344CB8AC3E}">
        <p14:creationId xmlns:p14="http://schemas.microsoft.com/office/powerpoint/2010/main" val="417024911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BF5DD-01E7-CCB2-E819-6DDF9DD208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659558"/>
            <a:ext cx="12192000" cy="1538883"/>
          </a:xfrm>
        </p:spPr>
        <p:txBody>
          <a:bodyPr/>
          <a:lstStyle/>
          <a:p>
            <a:r>
              <a:rPr lang="ko-KR" altLang="en-US" dirty="0"/>
              <a:t>실제로 </a:t>
            </a:r>
            <a:r>
              <a:rPr lang="en-US" altLang="ko-KR" dirty="0"/>
              <a:t>Microsoft Agent Framework</a:t>
            </a:r>
            <a:r>
              <a:rPr lang="ko-KR" altLang="en-US" dirty="0" err="1"/>
              <a:t>를</a:t>
            </a:r>
            <a:br>
              <a:rPr lang="en-AU" altLang="ko-KR" dirty="0"/>
            </a:br>
            <a:r>
              <a:rPr lang="ko-KR" altLang="en-US" dirty="0"/>
              <a:t>이용해서 에이전트를 만들어 볼까요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811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68688B-CAC1-C04D-332C-C4FFCCEC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6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56C5F-5EB1-EAD2-738F-C94FD0293B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agentframework</a:t>
            </a:r>
            <a:r>
              <a:rPr lang="en-US" dirty="0"/>
              <a:t>/workshop/ko</a:t>
            </a:r>
          </a:p>
        </p:txBody>
      </p:sp>
    </p:spTree>
    <p:extLst>
      <p:ext uri="{BB962C8B-B14F-4D97-AF65-F5344CB8AC3E}">
        <p14:creationId xmlns:p14="http://schemas.microsoft.com/office/powerpoint/2010/main" val="211045072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FF52F-5F33-D2B4-BFF8-691C33833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4929809" cy="2616101"/>
          </a:xfrm>
        </p:spPr>
        <p:txBody>
          <a:bodyPr/>
          <a:lstStyle/>
          <a:p>
            <a:pPr algn="r"/>
            <a:r>
              <a:rPr lang="ko-KR" altLang="en-US" dirty="0"/>
              <a:t>개발환경</a:t>
            </a:r>
            <a:r>
              <a:rPr lang="en-US" altLang="ko-KR" dirty="0"/>
              <a:t>:</a:t>
            </a:r>
            <a:endParaRPr lang="en-US" dirty="0"/>
          </a:p>
          <a:p>
            <a:pPr algn="r"/>
            <a:r>
              <a:rPr lang="ko-KR" altLang="en-US" dirty="0"/>
              <a:t>개발언어</a:t>
            </a:r>
            <a:r>
              <a:rPr lang="en-US" altLang="ko-KR" dirty="0"/>
              <a:t>:</a:t>
            </a:r>
            <a:endParaRPr lang="en-US" dirty="0"/>
          </a:p>
          <a:p>
            <a:pPr algn="r"/>
            <a:r>
              <a:rPr lang="ko-KR" altLang="en-US" dirty="0"/>
              <a:t>클라우드</a:t>
            </a:r>
            <a:r>
              <a:rPr lang="en-US" altLang="ko-KR" dirty="0"/>
              <a:t>: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3408F34-B7DC-A41F-72B8-CA63C2B85598}"/>
              </a:ext>
            </a:extLst>
          </p:cNvPr>
          <p:cNvSpPr txBox="1">
            <a:spLocks/>
          </p:cNvSpPr>
          <p:nvPr/>
        </p:nvSpPr>
        <p:spPr>
          <a:xfrm>
            <a:off x="4929810" y="2120949"/>
            <a:ext cx="7262190" cy="261610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 </a:t>
            </a:r>
            <a:r>
              <a:rPr lang="en-US" dirty="0"/>
              <a:t>GitHub </a:t>
            </a:r>
            <a:r>
              <a:rPr lang="en-US" dirty="0" err="1"/>
              <a:t>Codespaces</a:t>
            </a:r>
            <a:endParaRPr lang="en-US" dirty="0"/>
          </a:p>
          <a:p>
            <a:pPr algn="l"/>
            <a:r>
              <a:rPr lang="ko-KR" altLang="en-US" dirty="0"/>
              <a:t> </a:t>
            </a:r>
            <a:r>
              <a:rPr lang="en-US" dirty="0"/>
              <a:t>.NET</a:t>
            </a:r>
          </a:p>
          <a:p>
            <a:pPr algn="l"/>
            <a:r>
              <a:rPr lang="ko-KR" altLang="en-US" dirty="0"/>
              <a:t> </a:t>
            </a:r>
            <a:r>
              <a:rPr lang="en-US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7233360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6FEA0C-CA43-C3F7-1504-B4B3485C9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ko-KR" altLang="en-US" dirty="0"/>
              <a:t>구독 정보 별도 제공</a:t>
            </a:r>
            <a:endParaRPr lang="en-AU" altLang="ko-KR" dirty="0"/>
          </a:p>
        </p:txBody>
      </p:sp>
    </p:spTree>
    <p:extLst>
      <p:ext uri="{BB962C8B-B14F-4D97-AF65-F5344CB8AC3E}">
        <p14:creationId xmlns:p14="http://schemas.microsoft.com/office/powerpoint/2010/main" val="11726974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92187-F869-EE05-8A9B-ABB60E85E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ko-KR" altLang="en-US" dirty="0"/>
              <a:t>반드시</a:t>
            </a:r>
            <a:endParaRPr lang="en-AU" altLang="ko-KR" dirty="0"/>
          </a:p>
          <a:p>
            <a:r>
              <a:rPr lang="en-US" dirty="0"/>
              <a:t>GitHub </a:t>
            </a:r>
            <a:r>
              <a:rPr lang="ko-KR" altLang="en-US" dirty="0"/>
              <a:t>개인 계정 사용할 것</a:t>
            </a:r>
            <a:endParaRPr lang="en-US" altLang="ko-KR" dirty="0"/>
          </a:p>
          <a:p>
            <a:r>
              <a:rPr lang="en-US" altLang="ko-KR" dirty="0"/>
              <a:t>Azure </a:t>
            </a:r>
            <a:r>
              <a:rPr lang="ko-KR" altLang="en-US" dirty="0"/>
              <a:t>개인 계정 사용할 것</a:t>
            </a:r>
            <a:endParaRPr lang="en-AU" altLang="ko-KR" dirty="0"/>
          </a:p>
        </p:txBody>
      </p:sp>
    </p:spTree>
    <p:extLst>
      <p:ext uri="{BB962C8B-B14F-4D97-AF65-F5344CB8AC3E}">
        <p14:creationId xmlns:p14="http://schemas.microsoft.com/office/powerpoint/2010/main" val="316063830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0C34-F10F-4DC4-745E-7E47A470C9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582614"/>
            <a:ext cx="12192000" cy="1692771"/>
          </a:xfrm>
        </p:spPr>
        <p:txBody>
          <a:bodyPr/>
          <a:lstStyle/>
          <a:p>
            <a:r>
              <a:rPr lang="ko-KR" altLang="en-US" dirty="0"/>
              <a:t>반드시</a:t>
            </a:r>
            <a:endParaRPr lang="en-AU" altLang="ko-KR" dirty="0"/>
          </a:p>
          <a:p>
            <a:r>
              <a:rPr lang="ko-KR" altLang="en-US" dirty="0"/>
              <a:t>새 브라우저 프로필 만들 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754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252DD-713F-52E8-95C0-F7A76162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8185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5AD420-005F-889E-83A3-7EF6022822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ko-KR" altLang="en-US" dirty="0"/>
              <a:t>계정 꼬이면 골치 아픕니다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346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E3706-896A-8151-E4A5-714A4A39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시작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9E1B2-C8FB-BADD-5DCC-AAA14C6180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5804AD-1056-6852-3653-DD3AFCB114A4}"/>
              </a:ext>
            </a:extLst>
          </p:cNvPr>
          <p:cNvSpPr/>
          <p:nvPr/>
        </p:nvSpPr>
        <p:spPr>
          <a:xfrm>
            <a:off x="0" y="1509000"/>
            <a:ext cx="12192000" cy="38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333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</a:rPr>
              <a:t>코파일럿을 통해 사용자와 상호작용</a:t>
            </a:r>
            <a:endParaRPr lang="en-AU" sz="5333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55759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3C07-BB04-E22A-7C75-BC23F93A5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agentframework</a:t>
            </a:r>
            <a:r>
              <a:rPr lang="en-US" dirty="0"/>
              <a:t>/workshop/ko</a:t>
            </a:r>
          </a:p>
          <a:p>
            <a:endParaRPr lang="en-US" dirty="0"/>
          </a:p>
          <a:p>
            <a:r>
              <a:rPr lang="en-US"/>
              <a:t>STEP 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2736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AD66-3A66-813A-6996-E5E8F6A80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307975"/>
            <a:ext cx="11017250" cy="30797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Microsoft branding slide</a:t>
            </a:r>
          </a:p>
        </p:txBody>
      </p:sp>
    </p:spTree>
    <p:extLst>
      <p:ext uri="{BB962C8B-B14F-4D97-AF65-F5344CB8AC3E}">
        <p14:creationId xmlns:p14="http://schemas.microsoft.com/office/powerpoint/2010/main" val="8442293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1FC2-D988-D2D1-D0B2-489BDAC6A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crosoft CEO Satya Nadella on fuelling 'tech intensity' in the UK">
            <a:extLst>
              <a:ext uri="{FF2B5EF4-FFF2-40B4-BE49-F238E27FC236}">
                <a16:creationId xmlns:a16="http://schemas.microsoft.com/office/drawing/2014/main" id="{EBED440E-B42D-DADC-525D-17CE1E74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832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30E9D-538F-97C7-C4B8-97201DE931DB}"/>
              </a:ext>
            </a:extLst>
          </p:cNvPr>
          <p:cNvSpPr txBox="1"/>
          <p:nvPr/>
        </p:nvSpPr>
        <p:spPr>
          <a:xfrm>
            <a:off x="446878" y="2243459"/>
            <a:ext cx="51925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Segoe Sans Display Semilight" pitchFamily="2" charset="0"/>
                <a:ea typeface="Pretendard Light" panose="02000403000000020004" pitchFamily="50" charset="-127"/>
              </a:rPr>
              <a:t>AI-powered agents automates or assists tasks</a:t>
            </a:r>
          </a:p>
        </p:txBody>
      </p:sp>
    </p:spTree>
    <p:extLst>
      <p:ext uri="{BB962C8B-B14F-4D97-AF65-F5344CB8AC3E}">
        <p14:creationId xmlns:p14="http://schemas.microsoft.com/office/powerpoint/2010/main" val="31804391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2613F6-F41C-FA3D-4D7A-AEC3F1405D95}"/>
              </a:ext>
            </a:extLst>
          </p:cNvPr>
          <p:cNvCxnSpPr>
            <a:cxnSpLocks/>
          </p:cNvCxnSpPr>
          <p:nvPr/>
        </p:nvCxnSpPr>
        <p:spPr>
          <a:xfrm>
            <a:off x="6201496" y="439290"/>
            <a:ext cx="0" cy="5979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rainbow colored logo on a black background&#10;&#10;AI-generated content may be incorrect.">
            <a:extLst>
              <a:ext uri="{FF2B5EF4-FFF2-40B4-BE49-F238E27FC236}">
                <a16:creationId xmlns:a16="http://schemas.microsoft.com/office/drawing/2014/main" id="{B7CC24D2-6A13-65E1-C888-178B8719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904" y="1754347"/>
            <a:ext cx="2400000" cy="24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3BE49-BE2A-372D-22C2-4C6D74BD0333}"/>
              </a:ext>
            </a:extLst>
          </p:cNvPr>
          <p:cNvSpPr txBox="1"/>
          <p:nvPr/>
        </p:nvSpPr>
        <p:spPr>
          <a:xfrm>
            <a:off x="2146579" y="4175130"/>
            <a:ext cx="2180651" cy="913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2667" dirty="0">
                <a:latin typeface="Segoe Sans Display Semilight" pitchFamily="2" charset="0"/>
                <a:ea typeface="Pretendard Light" panose="02000403000000020004" pitchFamily="50" charset="-127"/>
              </a:rPr>
              <a:t>Copilot</a:t>
            </a:r>
            <a:br>
              <a:rPr lang="en-AU" sz="2667" dirty="0">
                <a:latin typeface="Segoe Sans Display Semilight" pitchFamily="2" charset="0"/>
                <a:ea typeface="Pretendard Light" panose="02000403000000020004" pitchFamily="50" charset="-127"/>
              </a:rPr>
            </a:br>
            <a:r>
              <a:rPr lang="en-AU" sz="2667" dirty="0">
                <a:latin typeface="Segoe Sans Display Semilight" pitchFamily="2" charset="0"/>
                <a:ea typeface="Pretendard Light" panose="02000403000000020004" pitchFamily="50" charset="-127"/>
              </a:rPr>
              <a:t>as frontend</a:t>
            </a:r>
          </a:p>
        </p:txBody>
      </p:sp>
      <p:pic>
        <p:nvPicPr>
          <p:cNvPr id="5" name="Picture 4" descr="A blue and pink ribbon&#10;&#10;AI-generated content may be incorrect.">
            <a:extLst>
              <a:ext uri="{FF2B5EF4-FFF2-40B4-BE49-F238E27FC236}">
                <a16:creationId xmlns:a16="http://schemas.microsoft.com/office/drawing/2014/main" id="{C35A55CB-E408-464B-ABC2-2EBDCDE8F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096" y="1754347"/>
            <a:ext cx="2400000" cy="24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D323FA-F3A9-5A48-E96F-0E172ABF8FB8}"/>
              </a:ext>
            </a:extLst>
          </p:cNvPr>
          <p:cNvSpPr txBox="1"/>
          <p:nvPr/>
        </p:nvSpPr>
        <p:spPr>
          <a:xfrm>
            <a:off x="7864771" y="4175130"/>
            <a:ext cx="2180651" cy="913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2667" dirty="0">
                <a:latin typeface="Segoe Sans Display Semilight" pitchFamily="2" charset="0"/>
                <a:ea typeface="Pretendard Light" panose="02000403000000020004" pitchFamily="50" charset="-127"/>
              </a:rPr>
              <a:t>Agents</a:t>
            </a:r>
            <a:br>
              <a:rPr lang="en-AU" sz="2667" dirty="0">
                <a:latin typeface="Segoe Sans Display Semilight" pitchFamily="2" charset="0"/>
                <a:ea typeface="Pretendard Light" panose="02000403000000020004" pitchFamily="50" charset="-127"/>
              </a:rPr>
            </a:br>
            <a:r>
              <a:rPr lang="en-AU" sz="2667" dirty="0">
                <a:latin typeface="Segoe Sans Display Semilight" pitchFamily="2" charset="0"/>
                <a:ea typeface="Pretendard Light" panose="02000403000000020004" pitchFamily="50" charset="-127"/>
              </a:rPr>
              <a:t>as backend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1441D4-9108-315E-FEDC-3136BBE98759}"/>
              </a:ext>
            </a:extLst>
          </p:cNvPr>
          <p:cNvCxnSpPr>
            <a:cxnSpLocks/>
          </p:cNvCxnSpPr>
          <p:nvPr/>
        </p:nvCxnSpPr>
        <p:spPr>
          <a:xfrm>
            <a:off x="4436904" y="2954347"/>
            <a:ext cx="3529184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7835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97F5B-5264-B3A0-3F3D-E28426A50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9FCF2A-E5CD-F1BF-B144-D7BD147F4D8F}"/>
              </a:ext>
            </a:extLst>
          </p:cNvPr>
          <p:cNvSpPr/>
          <p:nvPr/>
        </p:nvSpPr>
        <p:spPr bwMode="auto">
          <a:xfrm>
            <a:off x="3032269" y="874036"/>
            <a:ext cx="9159731" cy="3960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AI</a:t>
            </a: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를 위한 </a:t>
            </a:r>
            <a: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UI</a:t>
            </a:r>
            <a:endParaRPr lang="en-US" altLang="ko-KR" sz="5000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  <a:cs typeface="Pretendard" panose="02000503000000020004" pitchFamily="2" charset="-127"/>
            </a:endParaRPr>
          </a:p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Copilot</a:t>
            </a: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을 통해 입력받은</a:t>
            </a:r>
            <a:b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</a:b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사용자의 요구사항을</a:t>
            </a:r>
            <a:b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</a:b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자동으로 알아서 처리하는 개체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E1C36A-E331-B677-3B0B-FC27C0C93497}"/>
              </a:ext>
            </a:extLst>
          </p:cNvPr>
          <p:cNvSpPr/>
          <p:nvPr/>
        </p:nvSpPr>
        <p:spPr bwMode="auto">
          <a:xfrm>
            <a:off x="1" y="874036"/>
            <a:ext cx="3032267" cy="3960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rgbClr val="0070C0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Copilot</a:t>
            </a: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:</a:t>
            </a:r>
          </a:p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rgbClr val="0070C0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Agent</a:t>
            </a: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:</a:t>
            </a:r>
            <a:b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</a:br>
            <a:endParaRPr lang="en-US" altLang="ko-KR" sz="5000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  <a:cs typeface="Pretendard" panose="02000503000000020004" pitchFamily="2" charset="-127"/>
            </a:endParaRPr>
          </a:p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endParaRPr lang="ko-KR" altLang="en-US" sz="5000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69642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6CDE3-1BA9-2446-0315-55C7D79A9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F5E937-069E-20FB-CDDA-7C3EA1C1C3C5}"/>
              </a:ext>
            </a:extLst>
          </p:cNvPr>
          <p:cNvSpPr/>
          <p:nvPr/>
        </p:nvSpPr>
        <p:spPr bwMode="auto">
          <a:xfrm>
            <a:off x="3032269" y="874036"/>
            <a:ext cx="9159731" cy="3960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AI</a:t>
            </a: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를 위한 </a:t>
            </a:r>
            <a: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UI</a:t>
            </a:r>
            <a:endParaRPr lang="en-US" altLang="ko-KR" sz="5000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  <a:cs typeface="Pretendard" panose="02000503000000020004" pitchFamily="2" charset="-127"/>
            </a:endParaRPr>
          </a:p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Copilot</a:t>
            </a: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을 통해 입력받은</a:t>
            </a:r>
            <a:b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</a:b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사용자의 요구사항을</a:t>
            </a:r>
            <a:b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</a:br>
            <a:r>
              <a:rPr lang="ko-KR" altLang="en-US" sz="5000" dirty="0">
                <a:solidFill>
                  <a:srgbClr val="FF0000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자동으로</a:t>
            </a: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 알아서 처리하는 개체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02FD-2B2D-6D17-9BD0-6023513A7E84}"/>
              </a:ext>
            </a:extLst>
          </p:cNvPr>
          <p:cNvSpPr/>
          <p:nvPr/>
        </p:nvSpPr>
        <p:spPr bwMode="auto">
          <a:xfrm>
            <a:off x="1" y="874036"/>
            <a:ext cx="3032267" cy="3960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rgbClr val="0070C0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Copilot</a:t>
            </a: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:</a:t>
            </a:r>
          </a:p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rgbClr val="0070C0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Agent</a:t>
            </a: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:</a:t>
            </a:r>
            <a:b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</a:br>
            <a:endParaRPr lang="en-US" altLang="ko-KR" sz="5000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  <a:cs typeface="Pretendard" panose="02000503000000020004" pitchFamily="2" charset="-127"/>
            </a:endParaRPr>
          </a:p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endParaRPr lang="ko-KR" altLang="en-US" sz="5000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59564-F716-89B5-CD7F-0526D01EC0FD}"/>
              </a:ext>
            </a:extLst>
          </p:cNvPr>
          <p:cNvSpPr txBox="1"/>
          <p:nvPr/>
        </p:nvSpPr>
        <p:spPr>
          <a:xfrm>
            <a:off x="3032269" y="4798367"/>
            <a:ext cx="4281054" cy="769441"/>
          </a:xfrm>
          <a:prstGeom prst="rect">
            <a:avLst/>
          </a:prstGeom>
          <a:noFill/>
        </p:spPr>
        <p:txBody>
          <a:bodyPr wrap="square" lIns="183600" tIns="0" rIns="0" bIns="0" rtlCol="0" anchor="ctr">
            <a:spAutoFit/>
          </a:bodyPr>
          <a:lstStyle/>
          <a:p>
            <a:r>
              <a:rPr lang="en-AU" sz="5000" dirty="0">
                <a:solidFill>
                  <a:srgbClr val="FF0000"/>
                </a:solidFill>
                <a:latin typeface="Segoe Sans Display Semilight" pitchFamily="2" charset="0"/>
                <a:ea typeface="Pretendard Light" panose="02000403000000020004" pitchFamily="50" charset="-127"/>
              </a:rPr>
              <a:t>Automatically</a:t>
            </a:r>
          </a:p>
        </p:txBody>
      </p:sp>
    </p:spTree>
    <p:extLst>
      <p:ext uri="{BB962C8B-B14F-4D97-AF65-F5344CB8AC3E}">
        <p14:creationId xmlns:p14="http://schemas.microsoft.com/office/powerpoint/2010/main" val="4304872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0569-8203-7F7E-DAAF-872D26FCC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55B562-6B35-21D6-5FEE-92F5950FEB08}"/>
              </a:ext>
            </a:extLst>
          </p:cNvPr>
          <p:cNvSpPr/>
          <p:nvPr/>
        </p:nvSpPr>
        <p:spPr bwMode="auto">
          <a:xfrm>
            <a:off x="3032269" y="874036"/>
            <a:ext cx="9159731" cy="3960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AI</a:t>
            </a: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를 위한 </a:t>
            </a:r>
            <a: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UI</a:t>
            </a:r>
            <a:endParaRPr lang="en-US" altLang="ko-KR" sz="5000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  <a:cs typeface="Pretendard" panose="02000503000000020004" pitchFamily="2" charset="-127"/>
            </a:endParaRPr>
          </a:p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Copilot</a:t>
            </a: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을 통해 입력받은</a:t>
            </a:r>
            <a:b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</a:b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사용자의 요구사항을</a:t>
            </a:r>
            <a:br>
              <a:rPr lang="en-AU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</a:b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자동으로 </a:t>
            </a:r>
            <a:r>
              <a:rPr lang="ko-KR" altLang="en-US" sz="5000" dirty="0">
                <a:solidFill>
                  <a:srgbClr val="FF0000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알아서</a:t>
            </a:r>
            <a:r>
              <a:rPr lang="ko-KR" altLang="en-US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 처리하는 개체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5F6D79-DF0F-B1F0-7BE1-0B8D131268FE}"/>
              </a:ext>
            </a:extLst>
          </p:cNvPr>
          <p:cNvSpPr/>
          <p:nvPr/>
        </p:nvSpPr>
        <p:spPr bwMode="auto">
          <a:xfrm>
            <a:off x="1" y="874036"/>
            <a:ext cx="3032267" cy="3960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rgbClr val="0070C0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Copilot</a:t>
            </a: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:</a:t>
            </a:r>
          </a:p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rgbClr val="0070C0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Agent</a:t>
            </a:r>
            <a: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  <a:t>:</a:t>
            </a:r>
            <a:br>
              <a:rPr lang="en-US" altLang="ko-KR" sz="500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Pretendard" panose="02000503000000020004" pitchFamily="2" charset="-127"/>
              </a:rPr>
            </a:br>
            <a:endParaRPr lang="en-US" altLang="ko-KR" sz="5000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  <a:cs typeface="Pretendard" panose="02000503000000020004" pitchFamily="2" charset="-127"/>
            </a:endParaRPr>
          </a:p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endParaRPr lang="ko-KR" altLang="en-US" sz="5000" dirty="0">
              <a:solidFill>
                <a:schemeClr val="tx1"/>
              </a:solidFill>
              <a:latin typeface="Segoe Sans Display Semilight" pitchFamily="2" charset="0"/>
              <a:ea typeface="Pretendard Light" panose="02000403000000020004" pitchFamily="50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FAA4D-D88E-B651-C049-7356F60D68D7}"/>
              </a:ext>
            </a:extLst>
          </p:cNvPr>
          <p:cNvSpPr txBox="1"/>
          <p:nvPr/>
        </p:nvSpPr>
        <p:spPr>
          <a:xfrm>
            <a:off x="3032269" y="4798367"/>
            <a:ext cx="4281054" cy="769441"/>
          </a:xfrm>
          <a:prstGeom prst="rect">
            <a:avLst/>
          </a:prstGeom>
          <a:noFill/>
        </p:spPr>
        <p:txBody>
          <a:bodyPr wrap="square" lIns="183600" tIns="0" rIns="0" bIns="0" rtlCol="0" anchor="ctr">
            <a:spAutoFit/>
          </a:bodyPr>
          <a:lstStyle/>
          <a:p>
            <a:r>
              <a:rPr lang="en-AU" sz="5000" dirty="0">
                <a:solidFill>
                  <a:srgbClr val="FF0000"/>
                </a:solidFill>
                <a:latin typeface="Segoe Sans Display Semilight" pitchFamily="2" charset="0"/>
                <a:ea typeface="Pretendard Light" panose="02000403000000020004" pitchFamily="50" charset="-127"/>
              </a:rPr>
              <a:t>Autonomously</a:t>
            </a:r>
          </a:p>
        </p:txBody>
      </p:sp>
    </p:spTree>
    <p:extLst>
      <p:ext uri="{BB962C8B-B14F-4D97-AF65-F5344CB8AC3E}">
        <p14:creationId xmlns:p14="http://schemas.microsoft.com/office/powerpoint/2010/main" val="8288158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99D70423-29EE-4222-9979-746619F6DBC3}" vid="{5B9EAD97-9BCF-40ED-85F8-0A21416D70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04b36d7-5cd4-4e11-a635-b4506763e668">
      <Terms xmlns="http://schemas.microsoft.com/office/infopath/2007/PartnerControls"/>
    </lcf76f155ced4ddcb4097134ff3c332f>
    <TaxCatchAll xmlns="52cc28fd-e892-4036-aa5d-7e43c7d13e0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9261175B86E4DA1EA299DF67AD813" ma:contentTypeVersion="15" ma:contentTypeDescription="Create a new document." ma:contentTypeScope="" ma:versionID="ac44cb2862277285d2c491b49533a460">
  <xsd:schema xmlns:xsd="http://www.w3.org/2001/XMLSchema" xmlns:xs="http://www.w3.org/2001/XMLSchema" xmlns:p="http://schemas.microsoft.com/office/2006/metadata/properties" xmlns:ns1="http://schemas.microsoft.com/sharepoint/v3" xmlns:ns2="604b36d7-5cd4-4e11-a635-b4506763e668" xmlns:ns3="52cc28fd-e892-4036-aa5d-7e43c7d13e04" targetNamespace="http://schemas.microsoft.com/office/2006/metadata/properties" ma:root="true" ma:fieldsID="a1199531245e95cb6fef68ee895756b0" ns1:_="" ns2:_="" ns3:_="">
    <xsd:import namespace="http://schemas.microsoft.com/sharepoint/v3"/>
    <xsd:import namespace="604b36d7-5cd4-4e11-a635-b4506763e668"/>
    <xsd:import namespace="52cc28fd-e892-4036-aa5d-7e43c7d13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b36d7-5cd4-4e11-a635-b4506763e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8fd-e892-4036-aa5d-7e43c7d13e0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afaf9bc-5bc0-4ef5-aad0-6d1099e57337}" ma:internalName="TaxCatchAll" ma:showField="CatchAllData" ma:web="52cc28fd-e892-4036-aa5d-7e43c7d13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4D11B3-6D7A-4A98-B6CC-9B21E55AA816}">
  <ds:schemaRefs>
    <ds:schemaRef ds:uri="http://schemas.microsoft.com/sharepoint/v3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52cc28fd-e892-4036-aa5d-7e43c7d13e04"/>
    <ds:schemaRef ds:uri="http://schemas.microsoft.com/office/infopath/2007/PartnerControls"/>
    <ds:schemaRef ds:uri="http://schemas.openxmlformats.org/package/2006/metadata/core-properties"/>
    <ds:schemaRef ds:uri="604b36d7-5cd4-4e11-a635-b4506763e66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91DCD2B-956A-4DCF-B410-A3ED85A173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FAE96B-1422-4FDF-A0B4-0E98113F4E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04b36d7-5cd4-4e11-a635-b4506763e668"/>
    <ds:schemaRef ds:uri="52cc28fd-e892-4036-aa5d-7e43c7d13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1269</TotalTime>
  <Words>1124</Words>
  <Application>Microsoft Macintosh PowerPoint</Application>
  <PresentationFormat>Widescreen</PresentationFormat>
  <Paragraphs>212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9" baseType="lpstr">
      <vt:lpstr>Cascadia Code</vt:lpstr>
      <vt:lpstr>맑은 고딕</vt:lpstr>
      <vt:lpstr>Arial</vt:lpstr>
      <vt:lpstr>Wingdings</vt:lpstr>
      <vt:lpstr>Calibri</vt:lpstr>
      <vt:lpstr>Segoe Sans Text</vt:lpstr>
      <vt:lpstr>pretendard</vt:lpstr>
      <vt:lpstr>Segoe UI Semilight</vt:lpstr>
      <vt:lpstr>Consolas</vt:lpstr>
      <vt:lpstr>Segoe Sans Text Semibold</vt:lpstr>
      <vt:lpstr>Aptos SemiBold</vt:lpstr>
      <vt:lpstr>Segoe UI Semibold</vt:lpstr>
      <vt:lpstr>Segoe Sans Display</vt:lpstr>
      <vt:lpstr>Segoe Sans Display Semibold</vt:lpstr>
      <vt:lpstr>Segoe UI Light</vt:lpstr>
      <vt:lpstr>Segoe Sans Display Semilight</vt:lpstr>
      <vt:lpstr>Segoe UI</vt:lpstr>
      <vt:lpstr>Microsoft AI Tour 16:9 Template Light</vt:lpstr>
      <vt:lpstr>Microsoft Agent Framework</vt:lpstr>
      <vt:lpstr>코파일럿과 에이전트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에이전트?</vt:lpstr>
      <vt:lpstr>에이전트?</vt:lpstr>
      <vt:lpstr>AI 에이전트 도입 이전</vt:lpstr>
      <vt:lpstr>PowerPoint Presentation</vt:lpstr>
      <vt:lpstr>AI 에이전트 도입 이후</vt:lpstr>
      <vt:lpstr>에이전트를 만드는 방법</vt:lpstr>
      <vt:lpstr>Microsoft가 제공하는 세 가지 에이전트 만드는 방법</vt:lpstr>
      <vt:lpstr>PowerPoint Presentation</vt:lpstr>
      <vt:lpstr>PowerPoint Presentation</vt:lpstr>
      <vt:lpstr>PowerPoint Presentation</vt:lpstr>
      <vt:lpstr>Microsoft Agent Framework 소개</vt:lpstr>
      <vt:lpstr>PowerPoint Presentation</vt:lpstr>
      <vt:lpstr>PowerPoint Presentation</vt:lpstr>
      <vt:lpstr>직접 코드로 개발해야 하는 상황이 있습니다</vt:lpstr>
      <vt:lpstr>두 프레임워크를 합쳤습니다</vt:lpstr>
      <vt:lpstr>PowerPoint Presentation</vt:lpstr>
      <vt:lpstr>PowerPoint Presentation</vt:lpstr>
      <vt:lpstr>PowerPoint Presentation</vt:lpstr>
      <vt:lpstr>PowerPoint Presentation</vt:lpstr>
      <vt:lpstr>개발 환경 설정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실습 시작</vt:lpstr>
      <vt:lpstr>PowerPoint Presentation</vt:lpstr>
      <vt:lpstr>Microsoft branding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유저스틴</dc:creator>
  <cp:lastModifiedBy>유저스틴</cp:lastModifiedBy>
  <cp:revision>2</cp:revision>
  <dcterms:created xsi:type="dcterms:W3CDTF">2026-01-18T21:57:14Z</dcterms:created>
  <dcterms:modified xsi:type="dcterms:W3CDTF">2026-01-20T23:26:26Z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0x010100DD19261175B86E4DA1EA299DF67AD813</vt:lpwstr>
  </property>
  <property fmtid="{D5CDD505-2E9C-101B-9397-08002B2CF9AE}" pid="3" name="MediaServiceImageTags">
    <vt:lpwstr/>
  </property>
  <property fmtid="{D5CDD505-2E9C-101B-9397-08002B2CF9AE}" pid="4" name="Order">
    <vt:r8>4394300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ColorHex">
    <vt:lpwstr/>
  </property>
  <property fmtid="{D5CDD505-2E9C-101B-9397-08002B2CF9AE}" pid="8" name="_Emoji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_ColorTag">
    <vt:lpwstr/>
  </property>
  <property fmtid="{D5CDD505-2E9C-101B-9397-08002B2CF9AE}" pid="13" name="TriggerFlowInfo">
    <vt:lpwstr/>
  </property>
  <property fmtid="{D5CDD505-2E9C-101B-9397-08002B2CF9AE}" pid="14" name="_activity">
    <vt:lpwstr>{"FileActivityType":"30","FileActivityTimeStamp":"2023-08-07T21:42:50.780Z","FileActivityUsersOnPage":[{"DisplayName":"Shawndell Elfring (DYNAMIC EVENTS INC)","Id":"v-selfring@microsoft.com"}],"FileActivityNavigationId":null}</vt:lpwstr>
  </property>
</Properties>
</file>